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0" r:id="rId2"/>
    <p:sldId id="291" r:id="rId3"/>
    <p:sldId id="292" r:id="rId4"/>
    <p:sldId id="293" r:id="rId5"/>
    <p:sldId id="295" r:id="rId6"/>
    <p:sldId id="305" r:id="rId7"/>
    <p:sldId id="296" r:id="rId8"/>
    <p:sldId id="297" r:id="rId9"/>
    <p:sldId id="298" r:id="rId10"/>
    <p:sldId id="301" r:id="rId11"/>
    <p:sldId id="302" r:id="rId12"/>
    <p:sldId id="303" r:id="rId13"/>
    <p:sldId id="304" r:id="rId14"/>
  </p:sldIdLst>
  <p:sldSz cx="12188825" cy="6858000"/>
  <p:notesSz cx="7312025" cy="9598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FFFFFF"/>
    <a:srgbClr val="009530"/>
    <a:srgbClr val="626469"/>
    <a:srgbClr val="3FAE49"/>
    <a:srgbClr val="4FA600"/>
    <a:srgbClr val="42B4E6"/>
    <a:srgbClr val="4F4F4F"/>
    <a:srgbClr val="777777"/>
    <a:srgbClr val="E47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autoAdjust="0"/>
    <p:restoredTop sz="77943" autoAdjust="0"/>
  </p:normalViewPr>
  <p:slideViewPr>
    <p:cSldViewPr snapToGrid="0" snapToObjects="1">
      <p:cViewPr>
        <p:scale>
          <a:sx n="66" d="100"/>
          <a:sy n="66" d="100"/>
        </p:scale>
        <p:origin x="-1584" y="-125"/>
      </p:cViewPr>
      <p:guideLst>
        <p:guide orient="horz" pos="246"/>
        <p:guide orient="horz" pos="4075"/>
        <p:guide pos="3084"/>
        <p:guide pos="383"/>
        <p:guide pos="7294"/>
        <p:guide pos="1680"/>
        <p:guide pos="1786"/>
        <p:guide pos="3190"/>
        <p:guide pos="4488"/>
        <p:guide pos="4595"/>
        <p:guide pos="5892"/>
        <p:guide pos="60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024" y="-96"/>
      </p:cViewPr>
      <p:guideLst>
        <p:guide orient="horz" pos="3023"/>
        <p:guide pos="23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544" cy="479901"/>
          </a:xfrm>
          <a:prstGeom prst="rect">
            <a:avLst/>
          </a:prstGeom>
        </p:spPr>
        <p:txBody>
          <a:bodyPr vert="horz" lIns="96625" tIns="48312" rIns="96625" bIns="48312" rtlCol="0"/>
          <a:lstStyle>
            <a:lvl1pPr algn="l">
              <a:defRPr sz="1300"/>
            </a:lvl1pPr>
          </a:lstStyle>
          <a:p>
            <a:endParaRPr lang="en-US"/>
          </a:p>
        </p:txBody>
      </p:sp>
      <p:sp>
        <p:nvSpPr>
          <p:cNvPr id="3" name="Date Placeholder 2"/>
          <p:cNvSpPr>
            <a:spLocks noGrp="1"/>
          </p:cNvSpPr>
          <p:nvPr>
            <p:ph type="dt" idx="1"/>
          </p:nvPr>
        </p:nvSpPr>
        <p:spPr>
          <a:xfrm>
            <a:off x="4141789" y="0"/>
            <a:ext cx="3168544" cy="479901"/>
          </a:xfrm>
          <a:prstGeom prst="rect">
            <a:avLst/>
          </a:prstGeom>
        </p:spPr>
        <p:txBody>
          <a:bodyPr vert="horz" lIns="96625" tIns="48312" rIns="96625" bIns="48312" rtlCol="0"/>
          <a:lstStyle>
            <a:lvl1pPr algn="r">
              <a:defRPr sz="1300"/>
            </a:lvl1pPr>
          </a:lstStyle>
          <a:p>
            <a:fld id="{323A1176-C8DD-4CA5-8562-1D1161873E00}" type="datetimeFigureOut">
              <a:rPr lang="en-US" smtClean="0"/>
              <a:pPr/>
              <a:t>9/25/2014</a:t>
            </a:fld>
            <a:endParaRPr lang="en-US"/>
          </a:p>
        </p:txBody>
      </p:sp>
      <p:sp>
        <p:nvSpPr>
          <p:cNvPr id="4" name="Slide Image Placeholder 3"/>
          <p:cNvSpPr>
            <a:spLocks noGrp="1" noRot="1" noChangeAspect="1"/>
          </p:cNvSpPr>
          <p:nvPr>
            <p:ph type="sldImg" idx="2"/>
          </p:nvPr>
        </p:nvSpPr>
        <p:spPr>
          <a:xfrm>
            <a:off x="457200" y="719138"/>
            <a:ext cx="6397625" cy="3600450"/>
          </a:xfrm>
          <a:prstGeom prst="rect">
            <a:avLst/>
          </a:prstGeom>
          <a:noFill/>
          <a:ln w="12700">
            <a:solidFill>
              <a:prstClr val="black"/>
            </a:solidFill>
          </a:ln>
        </p:spPr>
        <p:txBody>
          <a:bodyPr vert="horz" lIns="96625" tIns="48312" rIns="96625" bIns="48312" rtlCol="0" anchor="ctr"/>
          <a:lstStyle/>
          <a:p>
            <a:endParaRPr lang="en-US"/>
          </a:p>
        </p:txBody>
      </p:sp>
      <p:sp>
        <p:nvSpPr>
          <p:cNvPr id="5" name="Notes Placeholder 4"/>
          <p:cNvSpPr>
            <a:spLocks noGrp="1"/>
          </p:cNvSpPr>
          <p:nvPr>
            <p:ph type="body" sz="quarter" idx="3"/>
          </p:nvPr>
        </p:nvSpPr>
        <p:spPr>
          <a:xfrm>
            <a:off x="731203" y="4559062"/>
            <a:ext cx="5849620" cy="4319111"/>
          </a:xfrm>
          <a:prstGeom prst="rect">
            <a:avLst/>
          </a:prstGeom>
        </p:spPr>
        <p:txBody>
          <a:bodyPr vert="horz" lIns="96625" tIns="48312" rIns="96625" bIns="483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6458"/>
            <a:ext cx="3168544" cy="479901"/>
          </a:xfrm>
          <a:prstGeom prst="rect">
            <a:avLst/>
          </a:prstGeom>
        </p:spPr>
        <p:txBody>
          <a:bodyPr vert="horz" lIns="96625" tIns="48312" rIns="96625" bIns="48312" rtlCol="0" anchor="b"/>
          <a:lstStyle>
            <a:lvl1pPr algn="l">
              <a:defRPr sz="1300"/>
            </a:lvl1pPr>
          </a:lstStyle>
          <a:p>
            <a:endParaRPr lang="en-US"/>
          </a:p>
        </p:txBody>
      </p:sp>
      <p:sp>
        <p:nvSpPr>
          <p:cNvPr id="7" name="Slide Number Placeholder 6"/>
          <p:cNvSpPr>
            <a:spLocks noGrp="1"/>
          </p:cNvSpPr>
          <p:nvPr>
            <p:ph type="sldNum" sz="quarter" idx="5"/>
          </p:nvPr>
        </p:nvSpPr>
        <p:spPr>
          <a:xfrm>
            <a:off x="4141789" y="9116458"/>
            <a:ext cx="3168544" cy="479901"/>
          </a:xfrm>
          <a:prstGeom prst="rect">
            <a:avLst/>
          </a:prstGeom>
        </p:spPr>
        <p:txBody>
          <a:bodyPr vert="horz" lIns="96625" tIns="48312" rIns="96625" bIns="48312" rtlCol="0" anchor="b"/>
          <a:lstStyle>
            <a:lvl1pPr algn="r">
              <a:defRPr sz="1300"/>
            </a:lvl1pPr>
          </a:lstStyle>
          <a:p>
            <a:fld id="{1CEAC983-54EE-4F70-BDD0-102B71A5E8E3}" type="slidenum">
              <a:rPr lang="en-US" smtClean="0"/>
              <a:pPr/>
              <a:t>‹#›</a:t>
            </a:fld>
            <a:endParaRPr lang="en-US"/>
          </a:p>
        </p:txBody>
      </p:sp>
    </p:spTree>
    <p:extLst>
      <p:ext uri="{BB962C8B-B14F-4D97-AF65-F5344CB8AC3E}">
        <p14:creationId xmlns="" xmlns:p14="http://schemas.microsoft.com/office/powerpoint/2010/main" val="383952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latin typeface="Arial" charset="0"/>
              </a:rPr>
              <a:t> Links to all relevant support material can be found at www.serelays.com</a:t>
            </a:r>
          </a:p>
          <a:p>
            <a:pPr>
              <a:buFontTx/>
              <a:buChar char="•"/>
            </a:pPr>
            <a:r>
              <a:rPr lang="en-US" dirty="0" smtClean="0">
                <a:latin typeface="Arial" charset="0"/>
              </a:rPr>
              <a:t> SERelays.com provides you with the ability to download 2D/3D</a:t>
            </a:r>
            <a:r>
              <a:rPr lang="en-US" baseline="0" dirty="0" smtClean="0">
                <a:latin typeface="Arial" charset="0"/>
              </a:rPr>
              <a:t> CAD drawings, </a:t>
            </a:r>
            <a:r>
              <a:rPr lang="en-US" dirty="0" smtClean="0">
                <a:latin typeface="Arial" charset="0"/>
              </a:rPr>
              <a:t>Product Images, Interactive</a:t>
            </a:r>
            <a:r>
              <a:rPr lang="en-US" baseline="0" dirty="0" smtClean="0">
                <a:latin typeface="Arial" charset="0"/>
              </a:rPr>
              <a:t> </a:t>
            </a:r>
            <a:r>
              <a:rPr lang="en-US" baseline="0" dirty="0" err="1" smtClean="0">
                <a:latin typeface="Arial" charset="0"/>
              </a:rPr>
              <a:t>e</a:t>
            </a:r>
            <a:r>
              <a:rPr lang="en-US" dirty="0" err="1" smtClean="0">
                <a:latin typeface="Arial" charset="0"/>
              </a:rPr>
              <a:t>Catalogs</a:t>
            </a:r>
            <a:r>
              <a:rPr lang="en-US" dirty="0" smtClean="0">
                <a:latin typeface="Arial" charset="0"/>
              </a:rPr>
              <a:t>, Parametric Search,</a:t>
            </a:r>
            <a:r>
              <a:rPr lang="en-US" baseline="0" dirty="0" smtClean="0">
                <a:latin typeface="Arial" charset="0"/>
              </a:rPr>
              <a:t> </a:t>
            </a:r>
            <a:r>
              <a:rPr lang="en-US" dirty="0" smtClean="0">
                <a:latin typeface="Arial" charset="0"/>
              </a:rPr>
              <a:t>Environmental Considerations, and much more!</a:t>
            </a:r>
          </a:p>
          <a:p>
            <a:pPr>
              <a:buFontTx/>
              <a:buChar char="•"/>
            </a:pPr>
            <a:endParaRPr lang="en-US" dirty="0" smtClean="0">
              <a:latin typeface="Arial" charset="0"/>
            </a:endParaRPr>
          </a:p>
        </p:txBody>
      </p:sp>
      <p:sp>
        <p:nvSpPr>
          <p:cNvPr id="4" name="Slide Number Placeholder 3"/>
          <p:cNvSpPr>
            <a:spLocks noGrp="1"/>
          </p:cNvSpPr>
          <p:nvPr>
            <p:ph type="sldNum" sz="quarter" idx="10"/>
          </p:nvPr>
        </p:nvSpPr>
        <p:spPr/>
        <p:txBody>
          <a:bodyPr/>
          <a:lstStyle/>
          <a:p>
            <a:fld id="{1CEAC983-54EE-4F70-BDD0-102B71A5E8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EAC983-54EE-4F70-BDD0-102B71A5E8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The agenda for today will begin with this session’s objectives, followed by a review of the relay product offer, Competitive Cross Reference, Application Memos, available support tools, and conclude with a call to action </a:t>
            </a:r>
          </a:p>
        </p:txBody>
      </p:sp>
      <p:sp>
        <p:nvSpPr>
          <p:cNvPr id="4" name="Slide Number Placeholder 3"/>
          <p:cNvSpPr>
            <a:spLocks noGrp="1"/>
          </p:cNvSpPr>
          <p:nvPr>
            <p:ph type="sldNum" sz="quarter" idx="10"/>
          </p:nvPr>
        </p:nvSpPr>
        <p:spPr/>
        <p:txBody>
          <a:bodyPr/>
          <a:lstStyle/>
          <a:p>
            <a:fld id="{1CEAC983-54EE-4F70-BDD0-102B71A5E8E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By the end of this session, you will know the </a:t>
            </a:r>
            <a:r>
              <a:rPr lang="en-US" dirty="0" smtClean="0">
                <a:latin typeface="Arial" charset="0"/>
              </a:rPr>
              <a:t>750R/788R’s </a:t>
            </a:r>
            <a:r>
              <a:rPr lang="en-US" dirty="0" smtClean="0">
                <a:latin typeface="Arial" charset="0"/>
              </a:rPr>
              <a:t>unique value propositions, their primary applications, their target customers and markets, and their advantages over the competition.  You will also learn which sales strategies to use, where you can find support tools and resources, and whom to contact for technical support.</a:t>
            </a:r>
          </a:p>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latin typeface="Arial" charset="0"/>
              </a:rPr>
              <a:t>They are an industry standard plug-in relay and socket design, but as you’ll see our product features differentiate us from the competition.</a:t>
            </a:r>
          </a:p>
          <a:p>
            <a:pPr>
              <a:buFontTx/>
              <a:buChar char="•"/>
            </a:pPr>
            <a:r>
              <a:rPr lang="en-US" dirty="0" smtClean="0">
                <a:latin typeface="Arial" charset="0"/>
              </a:rPr>
              <a:t> With ratings up to 10 A and 1 Horsepower, the </a:t>
            </a:r>
            <a:r>
              <a:rPr lang="en-US" dirty="0" smtClean="0">
                <a:latin typeface="Arial" charset="0"/>
              </a:rPr>
              <a:t>750R/788R </a:t>
            </a:r>
            <a:r>
              <a:rPr lang="en-US" dirty="0" smtClean="0">
                <a:latin typeface="Arial" charset="0"/>
              </a:rPr>
              <a:t>relays are ideal for controlling small motors and pumps.</a:t>
            </a:r>
          </a:p>
          <a:p>
            <a:pPr>
              <a:buFontTx/>
              <a:buChar char="•"/>
            </a:pPr>
            <a:r>
              <a:rPr lang="en-US" dirty="0" smtClean="0">
                <a:latin typeface="Arial" charset="0"/>
              </a:rPr>
              <a:t> 2 and 3</a:t>
            </a:r>
            <a:r>
              <a:rPr lang="en-US" baseline="0" dirty="0" smtClean="0">
                <a:latin typeface="Arial" charset="0"/>
              </a:rPr>
              <a:t> </a:t>
            </a:r>
            <a:r>
              <a:rPr lang="en-US" dirty="0" smtClean="0">
                <a:latin typeface="Arial" charset="0"/>
              </a:rPr>
              <a:t>pole models allow you to simultaneously control separate, individual circuits while conserving precious panel space</a:t>
            </a:r>
          </a:p>
          <a:p>
            <a:pPr>
              <a:buFontTx/>
              <a:buChar char="•"/>
            </a:pPr>
            <a:r>
              <a:rPr lang="en-US" dirty="0" smtClean="0">
                <a:latin typeface="Arial" charset="0"/>
              </a:rPr>
              <a:t> the major distinction</a:t>
            </a:r>
            <a:r>
              <a:rPr lang="en-US" baseline="0" dirty="0" smtClean="0">
                <a:latin typeface="Arial" charset="0"/>
              </a:rPr>
              <a:t> between the two series is that the </a:t>
            </a:r>
            <a:r>
              <a:rPr lang="en-US" dirty="0" smtClean="0">
                <a:latin typeface="Arial" charset="0"/>
              </a:rPr>
              <a:t>750R </a:t>
            </a:r>
            <a:r>
              <a:rPr lang="en-US" dirty="0" smtClean="0">
                <a:latin typeface="Arial" charset="0"/>
              </a:rPr>
              <a:t>features Octal style pins where as the </a:t>
            </a:r>
            <a:r>
              <a:rPr lang="en-US" dirty="0" smtClean="0">
                <a:latin typeface="Arial" charset="0"/>
              </a:rPr>
              <a:t>788R </a:t>
            </a:r>
            <a:r>
              <a:rPr lang="en-US" dirty="0" smtClean="0">
                <a:latin typeface="Arial" charset="0"/>
              </a:rPr>
              <a:t>has Blade,</a:t>
            </a:r>
            <a:r>
              <a:rPr lang="en-US" baseline="0" dirty="0" smtClean="0">
                <a:latin typeface="Arial" charset="0"/>
              </a:rPr>
              <a:t> or </a:t>
            </a:r>
            <a:r>
              <a:rPr lang="en-US" dirty="0" smtClean="0">
                <a:latin typeface="Arial" charset="0"/>
              </a:rPr>
              <a:t>Quick Connect,</a:t>
            </a:r>
            <a:r>
              <a:rPr lang="en-US" baseline="0" dirty="0" smtClean="0">
                <a:latin typeface="Arial" charset="0"/>
              </a:rPr>
              <a:t> style terminals at the base of the relay.</a:t>
            </a:r>
            <a:r>
              <a:rPr lang="en-US" dirty="0" smtClean="0">
                <a:latin typeface="Arial" charset="0"/>
              </a:rPr>
              <a:t> </a:t>
            </a:r>
          </a:p>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Tx/>
              <a:buChar char="•"/>
            </a:pPr>
            <a:r>
              <a:rPr lang="en-US" sz="1300" dirty="0" smtClean="0">
                <a:latin typeface="Arial" charset="0"/>
                <a:cs typeface="Arial" charset="0"/>
              </a:rPr>
              <a:t>The </a:t>
            </a:r>
            <a:r>
              <a:rPr lang="en-US" sz="1300" dirty="0" smtClean="0">
                <a:latin typeface="Arial" charset="0"/>
                <a:cs typeface="Arial" charset="0"/>
              </a:rPr>
              <a:t>750R </a:t>
            </a:r>
            <a:r>
              <a:rPr lang="en-US" sz="1300" dirty="0" smtClean="0">
                <a:latin typeface="Arial" charset="0"/>
                <a:cs typeface="Arial" charset="0"/>
              </a:rPr>
              <a:t>family stands apart from competition due to our “Complete System Solution”, which means the complete installation (socket, relay, clips, bus jumpers … whatever components you choose) are UL Listed as a complete product when your installation is finished.</a:t>
            </a:r>
          </a:p>
          <a:p>
            <a:pPr>
              <a:buFontTx/>
              <a:buChar char="•"/>
            </a:pPr>
            <a:endParaRPr lang="en-US" sz="1300" dirty="0" smtClean="0">
              <a:latin typeface="Arial" charset="0"/>
              <a:cs typeface="Arial" charset="0"/>
            </a:endParaRPr>
          </a:p>
          <a:p>
            <a:pPr>
              <a:buFontTx/>
              <a:buChar char="•"/>
            </a:pPr>
            <a:r>
              <a:rPr lang="en-US" sz="1300" dirty="0" smtClean="0">
                <a:latin typeface="Arial" charset="0"/>
                <a:cs typeface="Arial" charset="0"/>
              </a:rPr>
              <a:t> What are our differentiators …</a:t>
            </a:r>
          </a:p>
          <a:p>
            <a:pPr lvl="1">
              <a:buFontTx/>
              <a:buChar char="•"/>
            </a:pPr>
            <a:r>
              <a:rPr lang="en-US" sz="1300" dirty="0" smtClean="0">
                <a:latin typeface="Arial" charset="0"/>
                <a:cs typeface="Arial" charset="0"/>
              </a:rPr>
              <a:t>  1</a:t>
            </a:r>
            <a:r>
              <a:rPr lang="en-US" sz="1300" baseline="30000" dirty="0" smtClean="0">
                <a:latin typeface="Arial" charset="0"/>
                <a:cs typeface="Arial" charset="0"/>
              </a:rPr>
              <a:t>st</a:t>
            </a:r>
            <a:r>
              <a:rPr lang="en-US" sz="1300" dirty="0" smtClean="0">
                <a:latin typeface="Arial" charset="0"/>
                <a:cs typeface="Arial" charset="0"/>
              </a:rPr>
              <a:t>  Our signature full-feature cover incorporates a test button with a lock-down door along with LED and mechanical flag indicator.  Why is this important – you can check the connections and wiring without having to power ON the relay.  This gives the installer a measure of convenience and some protection and also reduces the risk of </a:t>
            </a:r>
            <a:r>
              <a:rPr lang="en-US" sz="1300" dirty="0" err="1" smtClean="0">
                <a:latin typeface="Arial" charset="0"/>
                <a:cs typeface="Arial" charset="0"/>
              </a:rPr>
              <a:t>mis</a:t>
            </a:r>
            <a:r>
              <a:rPr lang="en-US" sz="1300" dirty="0" smtClean="0">
                <a:latin typeface="Arial" charset="0"/>
                <a:cs typeface="Arial" charset="0"/>
              </a:rPr>
              <a:t>-wiring which could lead to equipment damage.</a:t>
            </a:r>
          </a:p>
          <a:p>
            <a:pPr lvl="1">
              <a:buFontTx/>
              <a:buChar char="•"/>
            </a:pPr>
            <a:r>
              <a:rPr lang="en-US" dirty="0" smtClean="0">
                <a:latin typeface="Arial" charset="0"/>
              </a:rPr>
              <a:t>2</a:t>
            </a:r>
            <a:r>
              <a:rPr lang="en-US" baseline="30000" dirty="0" smtClean="0">
                <a:latin typeface="Arial" charset="0"/>
              </a:rPr>
              <a:t>nd</a:t>
            </a:r>
            <a:r>
              <a:rPr lang="en-US" dirty="0" smtClean="0">
                <a:latin typeface="Arial" charset="0"/>
              </a:rPr>
              <a:t>  Our sockets and accessories – We have one of the broadest line of sockets in the industry, this includes Mixed and Separate style Terminals, as well as options for din rail or panel mount to suit your applications need.  These sockets give customers the option of incorporating protection modules, which help protect the installation from surges and transients that may come through the control panel, along with hold down clips, bus jumpers, and ID tags.</a:t>
            </a:r>
            <a:endParaRPr lang="en-US" sz="1300" dirty="0" smtClean="0">
              <a:latin typeface="Times New Roman" pitchFamily="18" charset="0"/>
            </a:endParaRPr>
          </a:p>
          <a:p>
            <a:pPr lvl="1">
              <a:buFontTx/>
              <a:buChar char="•"/>
            </a:pPr>
            <a:r>
              <a:rPr lang="en-US" dirty="0" smtClean="0">
                <a:latin typeface="Arial" charset="0"/>
              </a:rPr>
              <a:t>3</a:t>
            </a:r>
            <a:r>
              <a:rPr lang="en-US" baseline="30000" dirty="0" smtClean="0">
                <a:latin typeface="Arial" charset="0"/>
              </a:rPr>
              <a:t>rd</a:t>
            </a:r>
            <a:r>
              <a:rPr lang="en-US" dirty="0" smtClean="0">
                <a:latin typeface="Arial" charset="0"/>
              </a:rPr>
              <a:t> – as noted earlier, our “Complete System Solution” is UL Listed.</a:t>
            </a:r>
          </a:p>
          <a:p>
            <a:pPr marL="179388" indent="-179388"/>
            <a:endParaRPr lang="en-US" sz="1300" dirty="0" smtClean="0">
              <a:latin typeface="Arial" charset="0"/>
              <a:cs typeface="Arial" charset="0"/>
            </a:endParaRPr>
          </a:p>
          <a:p>
            <a:pPr marL="179388" indent="-179388"/>
            <a:r>
              <a:rPr lang="en-US" sz="1300" dirty="0" smtClean="0">
                <a:latin typeface="Arial" charset="0"/>
                <a:cs typeface="Arial" charset="0"/>
              </a:rPr>
              <a:t>And finally, our gold-flash contacts decrease contact oxidation.  Why is this </a:t>
            </a:r>
          </a:p>
          <a:p>
            <a:pPr marL="179388" indent="-179388"/>
            <a:r>
              <a:rPr lang="en-US" sz="1300" dirty="0" smtClean="0">
                <a:latin typeface="Arial" charset="0"/>
                <a:cs typeface="Arial" charset="0"/>
              </a:rPr>
              <a:t>important?</a:t>
            </a:r>
          </a:p>
          <a:p>
            <a:pPr marL="657225" lvl="1" indent="-179388">
              <a:buFontTx/>
              <a:buChar char="•"/>
            </a:pPr>
            <a:r>
              <a:rPr lang="en-US" sz="1300" dirty="0" smtClean="0">
                <a:latin typeface="Arial" charset="0"/>
                <a:cs typeface="Arial" charset="0"/>
              </a:rPr>
              <a:t>First time performance after long periods of inactivity</a:t>
            </a:r>
          </a:p>
          <a:p>
            <a:pPr marL="657225" lvl="1" indent="-179388">
              <a:buFontTx/>
              <a:buChar char="•"/>
            </a:pPr>
            <a:r>
              <a:rPr lang="en-US" sz="1300" dirty="0" smtClean="0">
                <a:latin typeface="Arial" charset="0"/>
                <a:cs typeface="Arial" charset="0"/>
              </a:rPr>
              <a:t>And increased shelf life for distributor stock and customer spares</a:t>
            </a:r>
          </a:p>
          <a:p>
            <a:pPr lvl="1">
              <a:buFontTx/>
              <a:buChar char="•"/>
            </a:pPr>
            <a:endParaRPr lang="en-US" dirty="0" smtClean="0">
              <a:latin typeface="Arial" charset="0"/>
            </a:endParaRPr>
          </a:p>
          <a:p>
            <a:pPr lvl="1">
              <a:buFontTx/>
              <a:buChar char="•"/>
            </a:pPr>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Tx/>
              <a:buChar char="•"/>
            </a:pPr>
            <a:r>
              <a:rPr lang="en-US" sz="1300" dirty="0" smtClean="0">
                <a:latin typeface="Arial" charset="0"/>
                <a:cs typeface="Arial" charset="0"/>
              </a:rPr>
              <a:t>The Very same things</a:t>
            </a:r>
            <a:r>
              <a:rPr lang="en-US" sz="1300" baseline="0" dirty="0" smtClean="0">
                <a:latin typeface="Arial" charset="0"/>
                <a:cs typeface="Arial" charset="0"/>
              </a:rPr>
              <a:t> can be said for the </a:t>
            </a:r>
            <a:r>
              <a:rPr lang="en-US" sz="1300" baseline="0" dirty="0" smtClean="0">
                <a:latin typeface="Arial" charset="0"/>
                <a:cs typeface="Arial" charset="0"/>
              </a:rPr>
              <a:t>788R </a:t>
            </a:r>
            <a:r>
              <a:rPr lang="en-US" sz="1300" baseline="0" dirty="0" smtClean="0">
                <a:latin typeface="Arial" charset="0"/>
                <a:cs typeface="Arial" charset="0"/>
              </a:rPr>
              <a:t>series.</a:t>
            </a:r>
          </a:p>
          <a:p>
            <a:pPr>
              <a:buFontTx/>
              <a:buChar char="•"/>
            </a:pPr>
            <a:r>
              <a:rPr lang="en-US" sz="1300" baseline="0" dirty="0" smtClean="0">
                <a:latin typeface="Arial" charset="0"/>
                <a:cs typeface="Arial" charset="0"/>
              </a:rPr>
              <a:t>While different sockets are required to accommodate the different base styles.  You can see here that they are very similar products.  In fact the modules, bus jumpers, and ID tags are interchangeable between the 2 series.</a:t>
            </a:r>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latin typeface="Arial" charset="0"/>
              </a:rPr>
              <a:t>A quick look at the competition  and you’ll see that the Magnecraft </a:t>
            </a:r>
            <a:r>
              <a:rPr lang="en-US" dirty="0" smtClean="0">
                <a:latin typeface="Arial" charset="0"/>
              </a:rPr>
              <a:t>750R </a:t>
            </a:r>
            <a:r>
              <a:rPr lang="en-US" dirty="0" smtClean="0">
                <a:latin typeface="Arial" charset="0"/>
              </a:rPr>
              <a:t>and </a:t>
            </a:r>
            <a:r>
              <a:rPr lang="en-US" dirty="0" smtClean="0">
                <a:latin typeface="Arial" charset="0"/>
              </a:rPr>
              <a:t>788R </a:t>
            </a:r>
            <a:r>
              <a:rPr lang="en-US" dirty="0" smtClean="0">
                <a:latin typeface="Arial" charset="0"/>
              </a:rPr>
              <a:t>series has a clear advantage in terms of features and performance.</a:t>
            </a:r>
          </a:p>
          <a:p>
            <a:pPr>
              <a:buFontTx/>
              <a:buChar char="•"/>
            </a:pPr>
            <a:r>
              <a:rPr lang="en-US" dirty="0" smtClean="0">
                <a:latin typeface="Arial" charset="0"/>
              </a:rPr>
              <a:t> And don’t forget … the “Complete System Solution” is a huge benefit for OEM’s and Panel Builders … a UL Listed Relay and Socket combination.</a:t>
            </a:r>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Packaging equipment, material handling equipment, HVAC, and Refrigeration applications all use relays for controlling motors, solenoids, compressors, and blowers.</a:t>
            </a:r>
          </a:p>
        </p:txBody>
      </p:sp>
      <p:sp>
        <p:nvSpPr>
          <p:cNvPr id="4" name="Slide Number Placeholder 3"/>
          <p:cNvSpPr>
            <a:spLocks noGrp="1"/>
          </p:cNvSpPr>
          <p:nvPr>
            <p:ph type="sldNum" sz="quarter" idx="10"/>
          </p:nvPr>
        </p:nvSpPr>
        <p:spPr/>
        <p:txBody>
          <a:bodyPr/>
          <a:lstStyle/>
          <a:p>
            <a:fld id="{1CEAC983-54EE-4F70-BDD0-102B71A5E8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Relays are also used in industrial ovens, bottling controls, ballast lighting systems, air conditioners, water pumps.</a:t>
            </a:r>
          </a:p>
          <a:p>
            <a:endParaRPr lang="en-US" dirty="0"/>
          </a:p>
        </p:txBody>
      </p:sp>
      <p:sp>
        <p:nvSpPr>
          <p:cNvPr id="4" name="Slide Number Placeholder 3"/>
          <p:cNvSpPr>
            <a:spLocks noGrp="1"/>
          </p:cNvSpPr>
          <p:nvPr>
            <p:ph type="sldNum" sz="quarter" idx="10"/>
          </p:nvPr>
        </p:nvSpPr>
        <p:spPr/>
        <p:txBody>
          <a:bodyPr/>
          <a:lstStyle/>
          <a:p>
            <a:fld id="{1CEAC983-54EE-4F70-BDD0-102B71A5E8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userDrawn="1"/>
        </p:nvSpPr>
        <p:spPr>
          <a:xfrm>
            <a:off x="11215276" y="5983093"/>
            <a:ext cx="619933" cy="52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8013" y="2130432"/>
            <a:ext cx="10971212" cy="1470025"/>
          </a:xfrm>
        </p:spPr>
        <p:txBody>
          <a:bodyPr lIns="0" anchor="b" anchorCtr="0">
            <a:noAutofit/>
          </a:bodyPr>
          <a:lstStyle>
            <a:lvl1pPr algn="l">
              <a:defRPr sz="3600" b="1">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609440" y="3644658"/>
            <a:ext cx="10971212" cy="1099870"/>
          </a:xfrm>
        </p:spPr>
        <p:txBody>
          <a:bodyPr lIns="0">
            <a:noAutofit/>
          </a:bodyPr>
          <a:lstStyle>
            <a:lvl1pPr marL="0" indent="0" algn="l">
              <a:buNone/>
              <a:defRPr sz="2200">
                <a:solidFill>
                  <a:srgbClr val="62646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9600" y="5124577"/>
            <a:ext cx="8586158" cy="1120775"/>
          </a:xfrm>
        </p:spPr>
        <p:txBody>
          <a:bodyPr>
            <a:normAutofit/>
          </a:bodyPr>
          <a:lstStyle>
            <a:lvl1pPr marL="0" indent="0">
              <a:buNone/>
              <a:defRPr sz="1600">
                <a:solidFill>
                  <a:srgbClr val="898989"/>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9689208" y="5904393"/>
            <a:ext cx="1891444" cy="564670"/>
          </a:xfrm>
          <a:prstGeom prst="rect">
            <a:avLst/>
          </a:prstGeom>
          <a:noFill/>
        </p:spPr>
      </p:pic>
    </p:spTree>
    <p:extLst>
      <p:ext uri="{BB962C8B-B14F-4D97-AF65-F5344CB8AC3E}">
        <p14:creationId xmlns="" xmlns:p14="http://schemas.microsoft.com/office/powerpoint/2010/main" val="12688631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2" name="Title 1"/>
          <p:cNvSpPr>
            <a:spLocks noGrp="1"/>
          </p:cNvSpPr>
          <p:nvPr>
            <p:ph type="title"/>
          </p:nvPr>
        </p:nvSpPr>
        <p:spPr>
          <a:xfrm>
            <a:off x="609442" y="271463"/>
            <a:ext cx="10969784" cy="1095375"/>
          </a:xfrm>
        </p:spPr>
        <p:txBody>
          <a:bodyPr/>
          <a:lstStyle>
            <a:lvl1pPr>
              <a:defRPr>
                <a:solidFill>
                  <a:srgbClr val="00953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441" y="1509713"/>
            <a:ext cx="5184934" cy="517525"/>
          </a:xfrm>
        </p:spPr>
        <p:txBody>
          <a:bodyPr rIns="0" anchor="t" anchorCtr="0"/>
          <a:lstStyle>
            <a:lvl1pPr marL="0" indent="0" algn="l">
              <a:buNone/>
              <a:defRPr sz="2200" b="1">
                <a:solidFill>
                  <a:srgbClr val="00953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1754" y="1509713"/>
            <a:ext cx="5387471" cy="517525"/>
          </a:xfrm>
        </p:spPr>
        <p:txBody>
          <a:bodyPr rIns="0" anchor="t" anchorCtr="0"/>
          <a:lstStyle>
            <a:lvl1pPr marL="0" indent="0" algn="l">
              <a:buNone/>
              <a:defRPr sz="2200" b="1">
                <a:solidFill>
                  <a:srgbClr val="00953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7"/>
          <p:cNvSpPr>
            <a:spLocks noGrp="1"/>
          </p:cNvSpPr>
          <p:nvPr>
            <p:ph type="body" sz="quarter" idx="10"/>
          </p:nvPr>
        </p:nvSpPr>
        <p:spPr>
          <a:xfrm>
            <a:off x="609600" y="2144713"/>
            <a:ext cx="5184775" cy="4127499"/>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6191250" y="2144713"/>
            <a:ext cx="5387975" cy="4127499"/>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 xmlns:p14="http://schemas.microsoft.com/office/powerpoint/2010/main" val="22203513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p:nvSpPr>
        <p:spPr>
          <a:xfrm>
            <a:off x="11086292" y="6206804"/>
            <a:ext cx="619933" cy="52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9687781" y="5904393"/>
            <a:ext cx="1891444" cy="564670"/>
          </a:xfrm>
          <a:prstGeom prst="rect">
            <a:avLst/>
          </a:prstGeom>
          <a:noFill/>
        </p:spPr>
      </p:pic>
      <p:sp>
        <p:nvSpPr>
          <p:cNvPr id="5" name="TextBox 4"/>
          <p:cNvSpPr txBox="1"/>
          <p:nvPr userDrawn="1"/>
        </p:nvSpPr>
        <p:spPr>
          <a:xfrm>
            <a:off x="608013" y="6161286"/>
            <a:ext cx="9658279" cy="307777"/>
          </a:xfrm>
          <a:prstGeom prst="rect">
            <a:avLst/>
          </a:prstGeom>
          <a:noFill/>
        </p:spPr>
        <p:txBody>
          <a:bodyPr wrap="square" lIns="0" tIns="0" rIns="0" bIns="0" rtlCol="0" anchor="b" anchorCtr="0">
            <a:spAutoFit/>
          </a:bodyPr>
          <a:lstStyle/>
          <a:p>
            <a:pPr marL="0" algn="l" defTabSz="914400" rtl="0" eaLnBrk="1" latinLnBrk="0" hangingPunct="1"/>
            <a: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t>©2014 Schneider Electric. All Rights Reserved.</a:t>
            </a:r>
            <a:b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br>
            <a: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t>All trademarks are owned by Schneider Electric Industries SAS or its affiliated companies or their respective owners.</a:t>
            </a:r>
          </a:p>
        </p:txBody>
      </p:sp>
      <p:sp>
        <p:nvSpPr>
          <p:cNvPr id="7" name="Rectangle 6"/>
          <p:cNvSpPr/>
          <p:nvPr userDrawn="1"/>
        </p:nvSpPr>
        <p:spPr>
          <a:xfrm>
            <a:off x="518844" y="3002684"/>
            <a:ext cx="7039106" cy="646331"/>
          </a:xfrm>
          <a:prstGeom prst="rect">
            <a:avLst/>
          </a:prstGeom>
        </p:spPr>
        <p:txBody>
          <a:bodyPr wrap="none" anchor="b" anchorCtr="0">
            <a:spAutoFit/>
          </a:bodyPr>
          <a:lstStyle/>
          <a:p>
            <a:r>
              <a:rPr kumimoji="0" lang="en-US" sz="3600" b="1" i="0" u="none" strike="noStrike" kern="1200" cap="none" spc="0" normalizeH="0" baseline="0" noProof="0" dirty="0" smtClean="0">
                <a:ln>
                  <a:noFill/>
                </a:ln>
                <a:solidFill>
                  <a:srgbClr val="009530"/>
                </a:solidFill>
                <a:effectLst/>
                <a:uLnTx/>
                <a:uFillTx/>
                <a:latin typeface="Arial" pitchFamily="34" charset="0"/>
                <a:ea typeface="+mj-ea"/>
                <a:cs typeface="Arial" pitchFamily="34" charset="0"/>
              </a:rPr>
              <a:t>Make the most of your energy</a:t>
            </a:r>
            <a:r>
              <a:rPr kumimoji="0" lang="en-US" sz="2000" b="1" i="0" u="none" strike="noStrike" kern="1200" cap="none" spc="0" normalizeH="0" baseline="70000" noProof="0" dirty="0" smtClean="0">
                <a:ln>
                  <a:noFill/>
                </a:ln>
                <a:solidFill>
                  <a:srgbClr val="009530"/>
                </a:solidFill>
                <a:effectLst/>
                <a:uLnTx/>
                <a:uFillTx/>
                <a:latin typeface="Arial" pitchFamily="34" charset="0"/>
                <a:ea typeface="+mj-ea"/>
                <a:cs typeface="Arial" pitchFamily="34" charset="0"/>
              </a:rPr>
              <a:t>SM</a:t>
            </a:r>
            <a:r>
              <a:rPr kumimoji="0" lang="en-US" sz="2400" b="1" i="0" u="none" strike="noStrike" kern="1200" cap="none" spc="0" normalizeH="0" baseline="30000" noProof="0" dirty="0" smtClean="0">
                <a:ln>
                  <a:noFill/>
                </a:ln>
                <a:solidFill>
                  <a:srgbClr val="009530"/>
                </a:solidFill>
                <a:effectLst/>
                <a:uLnTx/>
                <a:uFillTx/>
                <a:latin typeface="Arial" pitchFamily="34" charset="0"/>
                <a:ea typeface="+mj-ea"/>
                <a:cs typeface="Arial" pitchFamily="34" charset="0"/>
              </a:rPr>
              <a:t> </a:t>
            </a:r>
            <a:endParaRPr lang="en-US" dirty="0"/>
          </a:p>
        </p:txBody>
      </p:sp>
    </p:spTree>
    <p:extLst>
      <p:ext uri="{BB962C8B-B14F-4D97-AF65-F5344CB8AC3E}">
        <p14:creationId xmlns="" xmlns:p14="http://schemas.microsoft.com/office/powerpoint/2010/main" val="12688631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Spruce Green">
    <p:bg>
      <p:bgPr>
        <a:solidFill>
          <a:srgbClr val="009530"/>
        </a:solidFill>
        <a:effectLst/>
      </p:bgPr>
    </p:bg>
    <p:spTree>
      <p:nvGrpSpPr>
        <p:cNvPr id="1" name=""/>
        <p:cNvGrpSpPr/>
        <p:nvPr/>
      </p:nvGrpSpPr>
      <p:grpSpPr>
        <a:xfrm>
          <a:off x="0" y="0"/>
          <a:ext cx="0" cy="0"/>
          <a:chOff x="0" y="0"/>
          <a:chExt cx="0" cy="0"/>
        </a:xfrm>
      </p:grpSpPr>
      <p:sp>
        <p:nvSpPr>
          <p:cNvPr id="6" name="Rectangle 5"/>
          <p:cNvSpPr/>
          <p:nvPr/>
        </p:nvSpPr>
        <p:spPr>
          <a:xfrm>
            <a:off x="11215276" y="6206804"/>
            <a:ext cx="619933" cy="524518"/>
          </a:xfrm>
          <a:prstGeom prst="rect">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3" descr="C:\Users\Kurt\Desktop\Untitled-1cc.png"/>
          <p:cNvPicPr>
            <a:picLocks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
        <p:nvSpPr>
          <p:cNvPr id="5" name="Rectangle 4"/>
          <p:cNvSpPr/>
          <p:nvPr userDrawn="1"/>
        </p:nvSpPr>
        <p:spPr>
          <a:xfrm>
            <a:off x="518844" y="3002684"/>
            <a:ext cx="7039106" cy="646331"/>
          </a:xfrm>
          <a:prstGeom prst="rect">
            <a:avLst/>
          </a:prstGeom>
        </p:spPr>
        <p:txBody>
          <a:bodyPr wrap="none" anchor="b" anchorCtr="0">
            <a:spAutoFit/>
          </a:bodyPr>
          <a:lstStyle/>
          <a:p>
            <a:r>
              <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Make the most of your energy</a:t>
            </a:r>
            <a:r>
              <a:rPr kumimoji="0" lang="en-US" sz="2000" b="1" i="0" u="none" strike="noStrike" kern="1200" cap="none" spc="0" normalizeH="0" baseline="70000" noProof="0" dirty="0" smtClean="0">
                <a:ln>
                  <a:noFill/>
                </a:ln>
                <a:solidFill>
                  <a:schemeClr val="bg1"/>
                </a:solidFill>
                <a:effectLst/>
                <a:uLnTx/>
                <a:uFillTx/>
                <a:latin typeface="Arial" pitchFamily="34" charset="0"/>
                <a:ea typeface="+mj-ea"/>
                <a:cs typeface="Arial" pitchFamily="34" charset="0"/>
              </a:rPr>
              <a:t>SM</a:t>
            </a:r>
            <a:r>
              <a:rPr kumimoji="0" lang="en-US" sz="2400" b="1" i="0" u="none" strike="noStrike" kern="1200" cap="none" spc="0" normalizeH="0" baseline="30000" noProof="0" dirty="0" smtClean="0">
                <a:ln>
                  <a:noFill/>
                </a:ln>
                <a:solidFill>
                  <a:schemeClr val="bg1"/>
                </a:solidFill>
                <a:effectLst/>
                <a:uLnTx/>
                <a:uFillTx/>
                <a:latin typeface="Arial" pitchFamily="34" charset="0"/>
                <a:ea typeface="+mj-ea"/>
                <a:cs typeface="Arial" pitchFamily="34" charset="0"/>
              </a:rPr>
              <a:t> </a:t>
            </a:r>
            <a:endParaRPr lang="en-US" dirty="0">
              <a:solidFill>
                <a:schemeClr val="bg1"/>
              </a:solidFill>
            </a:endParaRPr>
          </a:p>
        </p:txBody>
      </p:sp>
    </p:spTree>
    <p:extLst>
      <p:ext uri="{BB962C8B-B14F-4D97-AF65-F5344CB8AC3E}">
        <p14:creationId xmlns="" xmlns:p14="http://schemas.microsoft.com/office/powerpoint/2010/main" val="12688631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Thank You">
    <p:spTree>
      <p:nvGrpSpPr>
        <p:cNvPr id="1" name=""/>
        <p:cNvGrpSpPr/>
        <p:nvPr/>
      </p:nvGrpSpPr>
      <p:grpSpPr>
        <a:xfrm>
          <a:off x="0" y="0"/>
          <a:ext cx="0" cy="0"/>
          <a:chOff x="0" y="0"/>
          <a:chExt cx="0" cy="0"/>
        </a:xfrm>
      </p:grpSpPr>
      <p:sp>
        <p:nvSpPr>
          <p:cNvPr id="6" name="Rectangle 5"/>
          <p:cNvSpPr/>
          <p:nvPr/>
        </p:nvSpPr>
        <p:spPr>
          <a:xfrm>
            <a:off x="11086292" y="6206804"/>
            <a:ext cx="619933" cy="524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3" descr="C:\Users\Kurt\Desktop\Untitled-1cc.png"/>
          <p:cNvPicPr>
            <a:picLocks noChangeAspect="1" noChangeArrowheads="1"/>
          </p:cNvPicPr>
          <p:nvPr/>
        </p:nvPicPr>
        <p:blipFill>
          <a:blip r:embed="rId2" cstate="print"/>
          <a:srcRect/>
          <a:stretch>
            <a:fillRect/>
          </a:stretch>
        </p:blipFill>
        <p:spPr bwMode="auto">
          <a:xfrm>
            <a:off x="9687781" y="5904393"/>
            <a:ext cx="1891444" cy="564670"/>
          </a:xfrm>
          <a:prstGeom prst="rect">
            <a:avLst/>
          </a:prstGeom>
          <a:noFill/>
        </p:spPr>
      </p:pic>
      <p:sp>
        <p:nvSpPr>
          <p:cNvPr id="5" name="TextBox 4"/>
          <p:cNvSpPr txBox="1"/>
          <p:nvPr userDrawn="1"/>
        </p:nvSpPr>
        <p:spPr>
          <a:xfrm>
            <a:off x="608013" y="6161286"/>
            <a:ext cx="9658279" cy="307777"/>
          </a:xfrm>
          <a:prstGeom prst="rect">
            <a:avLst/>
          </a:prstGeom>
          <a:noFill/>
        </p:spPr>
        <p:txBody>
          <a:bodyPr wrap="square" lIns="0" tIns="0" rIns="0" bIns="0" rtlCol="0" anchor="b" anchorCtr="0">
            <a:spAutoFit/>
          </a:bodyPr>
          <a:lstStyle/>
          <a:p>
            <a:pPr marL="0" algn="l" defTabSz="914400" rtl="0" eaLnBrk="1" latinLnBrk="0" hangingPunct="1"/>
            <a: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t>©2014 Schneider Electric. All Rights Reserved.</a:t>
            </a:r>
            <a:b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br>
            <a:r>
              <a:rPr kumimoji="0" lang="en-US" sz="1000" b="0" i="0" u="none" strike="noStrike" kern="1200" cap="none" spc="0" normalizeH="0" baseline="0" noProof="0" dirty="0" smtClean="0">
                <a:ln>
                  <a:noFill/>
                </a:ln>
                <a:solidFill>
                  <a:srgbClr val="626469"/>
                </a:solidFill>
                <a:effectLst/>
                <a:uLnTx/>
                <a:uFillTx/>
                <a:latin typeface="Arial" pitchFamily="34" charset="0"/>
                <a:ea typeface="ＭＳ Ｐゴシック" pitchFamily="34" charset="-128"/>
                <a:cs typeface="Arial" pitchFamily="34" charset="0"/>
              </a:rPr>
              <a:t>All trademarks are owned by Schneider Electric Industries SAS or its affiliated companies or their respective owners.</a:t>
            </a:r>
          </a:p>
        </p:txBody>
      </p:sp>
      <p:pic>
        <p:nvPicPr>
          <p:cNvPr id="7" name="Picture 6" descr="Thankyou2.jpg"/>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r="971"/>
          <a:stretch/>
        </p:blipFill>
        <p:spPr>
          <a:xfrm>
            <a:off x="0" y="1812835"/>
            <a:ext cx="12188825" cy="3022680"/>
          </a:xfrm>
          <a:prstGeom prst="rect">
            <a:avLst/>
          </a:prstGeom>
        </p:spPr>
      </p:pic>
    </p:spTree>
    <p:extLst>
      <p:ext uri="{BB962C8B-B14F-4D97-AF65-F5344CB8AC3E}">
        <p14:creationId xmlns="" xmlns:p14="http://schemas.microsoft.com/office/powerpoint/2010/main" val="12688631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orizontal Split Page Spruce Green Top">
    <p:spTree>
      <p:nvGrpSpPr>
        <p:cNvPr id="1" name=""/>
        <p:cNvGrpSpPr/>
        <p:nvPr/>
      </p:nvGrpSpPr>
      <p:grpSpPr>
        <a:xfrm>
          <a:off x="0" y="0"/>
          <a:ext cx="0" cy="0"/>
          <a:chOff x="0" y="0"/>
          <a:chExt cx="0" cy="0"/>
        </a:xfrm>
      </p:grpSpPr>
      <p:sp>
        <p:nvSpPr>
          <p:cNvPr id="5" name="Rectangle 4"/>
          <p:cNvSpPr/>
          <p:nvPr userDrawn="1"/>
        </p:nvSpPr>
        <p:spPr>
          <a:xfrm>
            <a:off x="0" y="0"/>
            <a:ext cx="12188825" cy="2268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271463"/>
            <a:ext cx="10969943" cy="1096962"/>
          </a:xfrm>
        </p:spPr>
        <p:txBody>
          <a:bodyPr/>
          <a:lstStyle>
            <a:lvl1pPr algn="l">
              <a:defRPr>
                <a:solidFill>
                  <a:schemeClr val="bg1"/>
                </a:solidFill>
              </a:defRPr>
            </a:lvl1pPr>
          </a:lstStyle>
          <a:p>
            <a:r>
              <a:rPr lang="en-US" smtClean="0"/>
              <a:t>Click to edit Master title style</a:t>
            </a:r>
            <a:endParaRPr lang="en-US" noProof="0" dirty="0"/>
          </a:p>
        </p:txBody>
      </p:sp>
      <p:sp>
        <p:nvSpPr>
          <p:cNvPr id="3" name="Content Placeholder 2"/>
          <p:cNvSpPr>
            <a:spLocks noGrp="1"/>
          </p:cNvSpPr>
          <p:nvPr>
            <p:ph idx="1"/>
          </p:nvPr>
        </p:nvSpPr>
        <p:spPr>
          <a:xfrm>
            <a:off x="609440" y="2476500"/>
            <a:ext cx="10969943" cy="3682766"/>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Box 5"/>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ontal Split Page Spruce Green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9530"/>
                </a:solidFill>
              </a:defRPr>
            </a:lvl1pPr>
          </a:lstStyle>
          <a:p>
            <a:r>
              <a:rPr lang="en-US" smtClean="0"/>
              <a:t>Click to edit Master title style</a:t>
            </a:r>
            <a:endParaRPr lang="en-US" noProof="0" dirty="0"/>
          </a:p>
        </p:txBody>
      </p:sp>
      <p:sp>
        <p:nvSpPr>
          <p:cNvPr id="3" name="Content Placeholder 2"/>
          <p:cNvSpPr>
            <a:spLocks noGrp="1"/>
          </p:cNvSpPr>
          <p:nvPr>
            <p:ph idx="1"/>
          </p:nvPr>
        </p:nvSpPr>
        <p:spPr>
          <a:xfrm>
            <a:off x="609441" y="1509713"/>
            <a:ext cx="10969943" cy="3057525"/>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Box 3"/>
          <p:cNvSpPr txBox="1"/>
          <p:nvPr userDrawn="1"/>
        </p:nvSpPr>
        <p:spPr>
          <a:xfrm>
            <a:off x="473075" y="6340062"/>
            <a:ext cx="2839902" cy="215444"/>
          </a:xfrm>
          <a:prstGeom prst="rect">
            <a:avLst/>
          </a:prstGeom>
          <a:noFill/>
        </p:spPr>
        <p:txBody>
          <a:bodyPr wrap="square" rtlCol="0">
            <a:spAutoFit/>
          </a:bodyPr>
          <a:lstStyle/>
          <a:p>
            <a:r>
              <a:rPr lang="en-US" sz="800" dirty="0" smtClean="0">
                <a:solidFill>
                  <a:srgbClr val="626469"/>
                </a:solidFill>
                <a:latin typeface="Arial" pitchFamily="34" charset="0"/>
                <a:cs typeface="Arial" pitchFamily="34" charset="0"/>
              </a:rPr>
              <a:t>Confidential Property of Schneider Electric</a:t>
            </a:r>
          </a:p>
        </p:txBody>
      </p:sp>
      <p:sp>
        <p:nvSpPr>
          <p:cNvPr id="6" name="Rectangle 5"/>
          <p:cNvSpPr/>
          <p:nvPr userDrawn="1"/>
        </p:nvSpPr>
        <p:spPr>
          <a:xfrm>
            <a:off x="0" y="4567238"/>
            <a:ext cx="12188825" cy="2303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
        <p:nvSpPr>
          <p:cNvPr id="13" name="Content Placeholder 2"/>
          <p:cNvSpPr>
            <a:spLocks noGrp="1"/>
          </p:cNvSpPr>
          <p:nvPr>
            <p:ph sz="half" idx="10"/>
          </p:nvPr>
        </p:nvSpPr>
        <p:spPr>
          <a:xfrm>
            <a:off x="609441" y="4567238"/>
            <a:ext cx="10969943" cy="1643781"/>
          </a:xfrm>
        </p:spPr>
        <p:txBody>
          <a:bodyPr rIns="0">
            <a:noAutofit/>
          </a:bodyPr>
          <a:lstStyle>
            <a:lvl1pPr marL="0" indent="0" algn="l">
              <a:buNone/>
              <a:defRPr sz="22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Box 9"/>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ansitio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436813"/>
            <a:ext cx="10969943" cy="1255711"/>
          </a:xfrm>
        </p:spPr>
        <p:txBody>
          <a:bodyPr anchor="b" anchorCtr="0">
            <a:normAutofit/>
          </a:bodyPr>
          <a:lstStyle>
            <a:lvl1pPr>
              <a:defRPr>
                <a:solidFill>
                  <a:srgbClr val="FFFFFF"/>
                </a:solidFill>
              </a:defRPr>
            </a:lvl1pPr>
          </a:lstStyle>
          <a:p>
            <a:r>
              <a:rPr lang="en-US" dirty="0" smtClean="0"/>
              <a:t>Transition Slide Headline</a:t>
            </a:r>
            <a:endParaRPr lang="en-US" dirty="0"/>
          </a:p>
        </p:txBody>
      </p:sp>
      <p:pic>
        <p:nvPicPr>
          <p:cNvPr id="5" name="Picture 23" descr="C:\Users\Kurt\Desktop\Untitled-1cc.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100000"/>
                    </a14:imgEffect>
                  </a14:imgLayer>
                </a14:imgProps>
              </a:ext>
            </a:extLst>
          </a:blip>
          <a:srcRect/>
          <a:stretch>
            <a:fillRect/>
          </a:stretch>
        </p:blipFill>
        <p:spPr bwMode="auto">
          <a:xfrm>
            <a:off x="10073498" y="6132081"/>
            <a:ext cx="1131079" cy="336982"/>
          </a:xfrm>
          <a:prstGeom prst="rect">
            <a:avLst/>
          </a:prstGeom>
          <a:noFill/>
        </p:spPr>
      </p:pic>
      <p:sp>
        <p:nvSpPr>
          <p:cNvPr id="7" name="Text Placeholder 6"/>
          <p:cNvSpPr>
            <a:spLocks noGrp="1"/>
          </p:cNvSpPr>
          <p:nvPr>
            <p:ph type="body" sz="quarter" idx="10" hasCustomPrompt="1"/>
          </p:nvPr>
        </p:nvSpPr>
        <p:spPr>
          <a:xfrm>
            <a:off x="603250" y="3765551"/>
            <a:ext cx="10972800" cy="1228724"/>
          </a:xfrm>
        </p:spPr>
        <p:txBody>
          <a:bodyPr rIns="0">
            <a:noAutofit/>
          </a:bodyPr>
          <a:lstStyle>
            <a:lvl1pPr marL="0" indent="0" algn="l">
              <a:buNone/>
              <a:defRPr sz="220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Sub-headline if necessary</a:t>
            </a:r>
            <a:endParaRPr lang="en-US" dirty="0"/>
          </a:p>
        </p:txBody>
      </p:sp>
      <p:sp>
        <p:nvSpPr>
          <p:cNvPr id="11" name="Freeform 10"/>
          <p:cNvSpPr/>
          <p:nvPr userDrawn="1"/>
        </p:nvSpPr>
        <p:spPr>
          <a:xfrm>
            <a:off x="11289031" y="6252905"/>
            <a:ext cx="45719" cy="216158"/>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chemeClr val="bg1"/>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12"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4010383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Object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noAutofit/>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441" y="1509713"/>
            <a:ext cx="10969943" cy="4701306"/>
          </a:xfrm>
        </p:spPr>
        <p:txBody>
          <a:bodyPr rIns="0">
            <a:noAutofit/>
          </a:bodyPr>
          <a:lstStyle>
            <a:lvl1pPr marL="0" indent="0" algn="l">
              <a:buNone/>
              <a:defRPr sz="22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TextBox 5"/>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8"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1462071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Page Spruce Green">
    <p:bg>
      <p:bgPr>
        <a:solidFill>
          <a:srgbClr val="009530"/>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8013" y="261938"/>
            <a:ext cx="5175249" cy="1271587"/>
          </a:xfrm>
        </p:spPr>
        <p:txBody>
          <a:bodyPr anchor="t" anchorCtr="0"/>
          <a:lstStyle>
            <a:lvl1pPr algn="l">
              <a:defRPr>
                <a:solidFill>
                  <a:schemeClr val="bg1"/>
                </a:solidFill>
              </a:defRPr>
            </a:lvl1pPr>
          </a:lstStyle>
          <a:p>
            <a:r>
              <a:rPr lang="en-US" dirty="0" smtClean="0"/>
              <a:t>Click to edit title</a:t>
            </a:r>
            <a:endParaRPr lang="en-US" dirty="0"/>
          </a:p>
        </p:txBody>
      </p:sp>
      <p:sp>
        <p:nvSpPr>
          <p:cNvPr id="3" name="Rectangle 2"/>
          <p:cNvSpPr/>
          <p:nvPr userDrawn="1"/>
        </p:nvSpPr>
        <p:spPr>
          <a:xfrm>
            <a:off x="6094412" y="0"/>
            <a:ext cx="6094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quarter" idx="12" hasCustomPrompt="1"/>
          </p:nvPr>
        </p:nvSpPr>
        <p:spPr>
          <a:xfrm>
            <a:off x="6094411" y="0"/>
            <a:ext cx="6094413" cy="6858000"/>
          </a:xfrm>
        </p:spPr>
        <p:txBody>
          <a:bodyPr lIns="274320" tIns="1691640" anchor="t" anchorCtr="0">
            <a:noAutofit/>
          </a:bodyPr>
          <a:lstStyle>
            <a:lvl1pPr>
              <a:buClr>
                <a:srgbClr val="009530"/>
              </a:buClr>
              <a:buFont typeface="Arial" pitchFamily="34" charset="0"/>
              <a:buChar char="&gt;"/>
              <a:defRPr sz="2000">
                <a:solidFill>
                  <a:srgbClr val="009530"/>
                </a:solidFill>
              </a:defRPr>
            </a:lvl1pPr>
            <a:lvl2pPr marL="461963" indent="-222250">
              <a:buClr>
                <a:srgbClr val="626469"/>
              </a:buClr>
              <a:buFont typeface="SE Rounded Medium" pitchFamily="50" charset="0"/>
              <a:buChar char="&gt;"/>
              <a:defRPr sz="1800">
                <a:solidFill>
                  <a:srgbClr val="626469"/>
                </a:solidFill>
              </a:defRPr>
            </a:lvl2pPr>
            <a:lvl3pPr marL="685800" marR="0" indent="-217488" algn="l" defTabSz="914400" rtl="0" eaLnBrk="1" fontAlgn="auto" latinLnBrk="0" hangingPunct="1">
              <a:lnSpc>
                <a:spcPct val="100000"/>
              </a:lnSpc>
              <a:spcBef>
                <a:spcPct val="20000"/>
              </a:spcBef>
              <a:spcAft>
                <a:spcPts val="0"/>
              </a:spcAft>
              <a:buClr>
                <a:srgbClr val="626469"/>
              </a:buClr>
              <a:buSzTx/>
              <a:buFont typeface="Arial" pitchFamily="34" charset="0"/>
              <a:buChar char="-"/>
              <a:tabLst/>
              <a:defRPr sz="1600">
                <a:solidFill>
                  <a:srgbClr val="626469"/>
                </a:solidFill>
              </a:defRPr>
            </a:lvl3pPr>
            <a:lvl4pPr marL="914400" indent="-228600">
              <a:buClr>
                <a:srgbClr val="626469"/>
              </a:buClr>
              <a:buFont typeface="Arial" pitchFamily="34" charset="0"/>
              <a:buChar char="-"/>
              <a:defRPr sz="1400">
                <a:solidFill>
                  <a:srgbClr val="626469"/>
                </a:solidFill>
              </a:defRPr>
            </a:lvl4pPr>
            <a:lvl5pPr>
              <a:defRPr sz="2000">
                <a:solidFill>
                  <a:schemeClr val="bg1"/>
                </a:solidFill>
              </a:defRPr>
            </a:lvl5pPr>
          </a:lstStyle>
          <a:p>
            <a:pPr lvl="0"/>
            <a:r>
              <a:rPr lang="en-US" dirty="0" smtClean="0"/>
              <a:t>Paragraph, bullets or photography can be used here.</a:t>
            </a:r>
          </a:p>
          <a:p>
            <a:pPr lvl="1"/>
            <a:r>
              <a:rPr lang="en-US" dirty="0" smtClean="0"/>
              <a:t>Bullet</a:t>
            </a:r>
          </a:p>
          <a:p>
            <a:pPr lvl="2"/>
            <a:r>
              <a:rPr lang="en-US" dirty="0" smtClean="0"/>
              <a:t>Second level</a:t>
            </a:r>
          </a:p>
          <a:p>
            <a:pPr lvl="3"/>
            <a:r>
              <a:rPr lang="en-US" dirty="0" smtClean="0"/>
              <a:t>Third level</a:t>
            </a:r>
          </a:p>
        </p:txBody>
      </p:sp>
      <p:sp>
        <p:nvSpPr>
          <p:cNvPr id="10" name="Text Placeholder 11"/>
          <p:cNvSpPr>
            <a:spLocks noGrp="1"/>
          </p:cNvSpPr>
          <p:nvPr>
            <p:ph type="body" sz="quarter" idx="15" hasCustomPrompt="1"/>
          </p:nvPr>
        </p:nvSpPr>
        <p:spPr>
          <a:xfrm>
            <a:off x="608317" y="1630363"/>
            <a:ext cx="5186057" cy="4421188"/>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p>
        </p:txBody>
      </p:sp>
      <p:sp>
        <p:nvSpPr>
          <p:cNvPr id="9" name="TextBox 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626469"/>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626469"/>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1610325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Page with Caption Spruce Green">
    <p:bg>
      <p:bgPr>
        <a:solidFill>
          <a:srgbClr val="009530"/>
        </a:solidFill>
        <a:effectLst/>
      </p:bgPr>
    </p:bg>
    <p:spTree>
      <p:nvGrpSpPr>
        <p:cNvPr id="1" name=""/>
        <p:cNvGrpSpPr/>
        <p:nvPr/>
      </p:nvGrpSpPr>
      <p:grpSpPr>
        <a:xfrm>
          <a:off x="0" y="0"/>
          <a:ext cx="0" cy="0"/>
          <a:chOff x="0" y="0"/>
          <a:chExt cx="0" cy="0"/>
        </a:xfrm>
      </p:grpSpPr>
      <p:sp>
        <p:nvSpPr>
          <p:cNvPr id="10" name="Rectangle 9"/>
          <p:cNvSpPr/>
          <p:nvPr userDrawn="1"/>
        </p:nvSpPr>
        <p:spPr>
          <a:xfrm>
            <a:off x="6056313" y="5434366"/>
            <a:ext cx="6132512" cy="14493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5" hasCustomPrompt="1"/>
          </p:nvPr>
        </p:nvSpPr>
        <p:spPr>
          <a:xfrm>
            <a:off x="608011" y="1630363"/>
            <a:ext cx="5186363" cy="4421187"/>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p>
        </p:txBody>
      </p:sp>
      <p:sp>
        <p:nvSpPr>
          <p:cNvPr id="13" name="Picture Placeholder 12"/>
          <p:cNvSpPr>
            <a:spLocks noGrp="1"/>
          </p:cNvSpPr>
          <p:nvPr>
            <p:ph type="pic" sz="quarter" idx="16" hasCustomPrompt="1"/>
          </p:nvPr>
        </p:nvSpPr>
        <p:spPr>
          <a:xfrm>
            <a:off x="6056313" y="0"/>
            <a:ext cx="6132512" cy="5434013"/>
          </a:xfrm>
        </p:spPr>
        <p:txBody>
          <a:bodyPr/>
          <a:lstStyle>
            <a:lvl1pPr marL="225425" marR="0" indent="-225425" algn="l" defTabSz="914400" rtl="0" eaLnBrk="1" fontAlgn="auto" latinLnBrk="0" hangingPunct="1">
              <a:lnSpc>
                <a:spcPct val="100000"/>
              </a:lnSpc>
              <a:spcBef>
                <a:spcPct val="20000"/>
              </a:spcBef>
              <a:spcAft>
                <a:spcPts val="0"/>
              </a:spcAft>
              <a:buClr>
                <a:srgbClr val="009530"/>
              </a:buClr>
              <a:buSzTx/>
              <a:buFont typeface="Arial" panose="020B0604020202020204" pitchFamily="34" charset="0"/>
              <a:buNone/>
              <a:tabLst/>
              <a:defRPr sz="1800">
                <a:solidFill>
                  <a:schemeClr val="bg1"/>
                </a:solidFill>
              </a:defRPr>
            </a:lvl1pPr>
          </a:lstStyle>
          <a:p>
            <a:r>
              <a:rPr lang="en-US" dirty="0" smtClean="0"/>
              <a:t>Drag picture to placeholder or click icon to add</a:t>
            </a:r>
          </a:p>
          <a:p>
            <a:endParaRPr lang="en-US" dirty="0"/>
          </a:p>
        </p:txBody>
      </p:sp>
      <p:sp>
        <p:nvSpPr>
          <p:cNvPr id="16" name="Text Placeholder 15"/>
          <p:cNvSpPr>
            <a:spLocks noGrp="1"/>
          </p:cNvSpPr>
          <p:nvPr>
            <p:ph type="body" sz="quarter" idx="17"/>
          </p:nvPr>
        </p:nvSpPr>
        <p:spPr>
          <a:xfrm>
            <a:off x="6056313" y="5434366"/>
            <a:ext cx="5316537" cy="1476375"/>
          </a:xfrm>
        </p:spPr>
        <p:txBody>
          <a:bodyPr/>
          <a:lstStyle>
            <a:lvl1pPr>
              <a:buClr>
                <a:srgbClr val="000000"/>
              </a:buClr>
              <a:defRPr sz="1600" i="1">
                <a:solidFill>
                  <a:schemeClr val="bg1"/>
                </a:solidFill>
              </a:defRPr>
            </a:lvl1pPr>
            <a:lvl2pPr marL="461963" indent="-230188">
              <a:buClr>
                <a:srgbClr val="FFFFFF"/>
              </a:buClr>
              <a:buFont typeface="Arial" pitchFamily="34" charset="0"/>
              <a:buChar char="&gt;"/>
              <a:defRPr sz="14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11" name="Title 10"/>
          <p:cNvSpPr>
            <a:spLocks noGrp="1"/>
          </p:cNvSpPr>
          <p:nvPr>
            <p:ph type="title" hasCustomPrompt="1"/>
          </p:nvPr>
        </p:nvSpPr>
        <p:spPr>
          <a:xfrm>
            <a:off x="608012" y="261938"/>
            <a:ext cx="5186363" cy="1271587"/>
          </a:xfrm>
        </p:spPr>
        <p:txBody>
          <a:bodyPr anchor="t" anchorCtr="0"/>
          <a:lstStyle>
            <a:lvl1pPr algn="l">
              <a:defRPr>
                <a:solidFill>
                  <a:schemeClr val="bg1"/>
                </a:solidFill>
              </a:defRPr>
            </a:lvl1pPr>
          </a:lstStyle>
          <a:p>
            <a:r>
              <a:rPr lang="en-US" dirty="0" smtClean="0"/>
              <a:t>Click to edit title</a:t>
            </a:r>
            <a:endParaRPr lang="en-US" dirty="0"/>
          </a:p>
        </p:txBody>
      </p:sp>
      <p:sp>
        <p:nvSpPr>
          <p:cNvPr id="9" name="TextBox 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5"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16103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pruce Green">
    <p:bg>
      <p:bgPr>
        <a:solidFill>
          <a:srgbClr val="009530"/>
        </a:solidFill>
        <a:effectLst/>
      </p:bgPr>
    </p:bg>
    <p:spTree>
      <p:nvGrpSpPr>
        <p:cNvPr id="1" name=""/>
        <p:cNvGrpSpPr/>
        <p:nvPr/>
      </p:nvGrpSpPr>
      <p:grpSpPr>
        <a:xfrm>
          <a:off x="0" y="0"/>
          <a:ext cx="0" cy="0"/>
          <a:chOff x="0" y="0"/>
          <a:chExt cx="0" cy="0"/>
        </a:xfrm>
      </p:grpSpPr>
      <p:sp>
        <p:nvSpPr>
          <p:cNvPr id="6" name="Rectangle 5"/>
          <p:cNvSpPr/>
          <p:nvPr/>
        </p:nvSpPr>
        <p:spPr>
          <a:xfrm>
            <a:off x="11215276" y="6206804"/>
            <a:ext cx="619933" cy="524518"/>
          </a:xfrm>
          <a:prstGeom prst="rect">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99916" y="2130432"/>
            <a:ext cx="10979309" cy="1470025"/>
          </a:xfrm>
        </p:spPr>
        <p:txBody>
          <a:bodyPr lIns="0" anchor="b" anchorCtr="0">
            <a:noAutofit/>
          </a:bodyPr>
          <a:lstStyle>
            <a:lvl1pPr algn="l">
              <a:defRPr sz="3600" b="1">
                <a:solidFill>
                  <a:schemeClr val="bg1"/>
                </a:solidFill>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599915" y="3644658"/>
            <a:ext cx="10979309" cy="1099870"/>
          </a:xfrm>
        </p:spPr>
        <p:txBody>
          <a:bodyPr lIns="0">
            <a:noAutofit/>
          </a:bodyPr>
          <a:lstStyle>
            <a:lvl1pPr marL="0" indent="0" algn="l">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0075" y="5124577"/>
            <a:ext cx="8586158" cy="1120775"/>
          </a:xfrm>
        </p:spPr>
        <p:txBody>
          <a:bodyPr>
            <a:normAutofit/>
          </a:bodyPr>
          <a:lstStyle>
            <a:lvl1pPr marL="0" indent="0">
              <a:buNone/>
              <a:defRPr sz="1600">
                <a:solidFill>
                  <a:schemeClr val="bg1"/>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7" name="Picture 23" descr="C:\Users\Kurt\Desktop\Untitled-1cc.png"/>
          <p:cNvPicPr>
            <a:picLocks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Tree>
    <p:extLst>
      <p:ext uri="{BB962C8B-B14F-4D97-AF65-F5344CB8AC3E}">
        <p14:creationId xmlns="" xmlns:p14="http://schemas.microsoft.com/office/powerpoint/2010/main" val="12688631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lstStyle>
            <a:lvl1pPr>
              <a:defRPr>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441" y="1509713"/>
            <a:ext cx="5184935" cy="517525"/>
          </a:xfrm>
        </p:spPr>
        <p:txBody>
          <a:bodyPr rIns="0" anchor="t" anchorCtr="0"/>
          <a:lstStyle>
            <a:lvl1pPr marL="0" indent="0" algn="l">
              <a:buNone/>
              <a:defRPr sz="2200" b="1">
                <a:solidFill>
                  <a:srgbClr val="FFFFF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1754" y="1509713"/>
            <a:ext cx="5387630" cy="517525"/>
          </a:xfrm>
        </p:spPr>
        <p:txBody>
          <a:bodyPr rIns="0" anchor="t" anchorCtr="0"/>
          <a:lstStyle>
            <a:lvl1pPr marL="0" indent="0" algn="l">
              <a:buNone/>
              <a:defRPr sz="2200" b="1">
                <a:solidFill>
                  <a:srgbClr val="FFFFF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8"/>
          <p:cNvSpPr>
            <a:spLocks noGrp="1"/>
          </p:cNvSpPr>
          <p:nvPr>
            <p:ph type="body" sz="quarter" idx="10"/>
          </p:nvPr>
        </p:nvSpPr>
        <p:spPr>
          <a:xfrm>
            <a:off x="609600" y="2144713"/>
            <a:ext cx="5184775" cy="4027487"/>
          </a:xfrm>
        </p:spPr>
        <p:txBody>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1"/>
          </p:nvPr>
        </p:nvSpPr>
        <p:spPr>
          <a:xfrm>
            <a:off x="6191250" y="2143208"/>
            <a:ext cx="5399088" cy="4095671"/>
          </a:xfrm>
        </p:spPr>
        <p:txBody>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18574054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Column Spruce Green">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4"/>
            <a:ext cx="10969943" cy="1095374"/>
          </a:xfrm>
        </p:spPr>
        <p:txBody>
          <a:bodyPr/>
          <a:lstStyle>
            <a:lvl1pPr>
              <a:defRPr>
                <a:solidFill>
                  <a:srgbClr val="FFFFFF"/>
                </a:solidFill>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609441" y="2202085"/>
            <a:ext cx="1706722"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1" name="Picture Placeholder 9"/>
          <p:cNvSpPr>
            <a:spLocks noGrp="1"/>
          </p:cNvSpPr>
          <p:nvPr>
            <p:ph type="pic" sz="quarter" idx="11"/>
          </p:nvPr>
        </p:nvSpPr>
        <p:spPr>
          <a:xfrm>
            <a:off x="2459039" y="2202085"/>
            <a:ext cx="1712911"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2" name="Picture Placeholder 9"/>
          <p:cNvSpPr>
            <a:spLocks noGrp="1"/>
          </p:cNvSpPr>
          <p:nvPr>
            <p:ph type="pic" sz="quarter" idx="12"/>
          </p:nvPr>
        </p:nvSpPr>
        <p:spPr>
          <a:xfrm>
            <a:off x="4313238" y="2202085"/>
            <a:ext cx="1711325"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3" name="Picture Placeholder 9"/>
          <p:cNvSpPr>
            <a:spLocks noGrp="1"/>
          </p:cNvSpPr>
          <p:nvPr>
            <p:ph type="pic" sz="quarter" idx="13"/>
          </p:nvPr>
        </p:nvSpPr>
        <p:spPr>
          <a:xfrm>
            <a:off x="6165850" y="2202085"/>
            <a:ext cx="1709928"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4" name="Picture Placeholder 9"/>
          <p:cNvSpPr>
            <a:spLocks noGrp="1"/>
          </p:cNvSpPr>
          <p:nvPr>
            <p:ph type="pic" sz="quarter" idx="14"/>
          </p:nvPr>
        </p:nvSpPr>
        <p:spPr>
          <a:xfrm>
            <a:off x="8018464" y="2202085"/>
            <a:ext cx="1712911"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5" name="Picture Placeholder 9"/>
          <p:cNvSpPr>
            <a:spLocks noGrp="1"/>
          </p:cNvSpPr>
          <p:nvPr>
            <p:ph type="pic" sz="quarter" idx="15"/>
          </p:nvPr>
        </p:nvSpPr>
        <p:spPr>
          <a:xfrm>
            <a:off x="9871076" y="2202085"/>
            <a:ext cx="1708150" cy="1737360"/>
          </a:xfrm>
        </p:spPr>
        <p:txBody>
          <a:bodyPr>
            <a:noAutofit/>
          </a:bodyPr>
          <a:lstStyle>
            <a:lvl1pPr marL="0" indent="0" algn="ctr">
              <a:buNone/>
              <a:defRPr sz="2000">
                <a:solidFill>
                  <a:srgbClr val="FFFFFF"/>
                </a:solidFill>
              </a:defRPr>
            </a:lvl1pPr>
          </a:lstStyle>
          <a:p>
            <a:r>
              <a:rPr lang="en-US" smtClean="0"/>
              <a:t>Click icon to add picture</a:t>
            </a:r>
            <a:endParaRPr lang="en-US" dirty="0"/>
          </a:p>
        </p:txBody>
      </p:sp>
      <p:sp>
        <p:nvSpPr>
          <p:cNvPr id="17" name="Text Placeholder 16"/>
          <p:cNvSpPr>
            <a:spLocks noGrp="1"/>
          </p:cNvSpPr>
          <p:nvPr>
            <p:ph type="body" sz="quarter" idx="16"/>
          </p:nvPr>
        </p:nvSpPr>
        <p:spPr>
          <a:xfrm>
            <a:off x="609441" y="4089400"/>
            <a:ext cx="1706722"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18" name="Text Placeholder 16"/>
          <p:cNvSpPr>
            <a:spLocks noGrp="1"/>
          </p:cNvSpPr>
          <p:nvPr>
            <p:ph type="body" sz="quarter" idx="17"/>
          </p:nvPr>
        </p:nvSpPr>
        <p:spPr>
          <a:xfrm>
            <a:off x="2459039" y="4089400"/>
            <a:ext cx="1712912"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19" name="Text Placeholder 16"/>
          <p:cNvSpPr>
            <a:spLocks noGrp="1"/>
          </p:cNvSpPr>
          <p:nvPr>
            <p:ph type="body" sz="quarter" idx="18"/>
          </p:nvPr>
        </p:nvSpPr>
        <p:spPr>
          <a:xfrm>
            <a:off x="4313239" y="4089400"/>
            <a:ext cx="1711324"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0" name="Text Placeholder 16"/>
          <p:cNvSpPr>
            <a:spLocks noGrp="1"/>
          </p:cNvSpPr>
          <p:nvPr>
            <p:ph type="body" sz="quarter" idx="19"/>
          </p:nvPr>
        </p:nvSpPr>
        <p:spPr>
          <a:xfrm>
            <a:off x="6165850"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1" name="Text Placeholder 16"/>
          <p:cNvSpPr>
            <a:spLocks noGrp="1"/>
          </p:cNvSpPr>
          <p:nvPr>
            <p:ph type="body" sz="quarter" idx="20"/>
          </p:nvPr>
        </p:nvSpPr>
        <p:spPr>
          <a:xfrm>
            <a:off x="8018464" y="4089400"/>
            <a:ext cx="1712911"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2" name="Text Placeholder 16"/>
          <p:cNvSpPr>
            <a:spLocks noGrp="1"/>
          </p:cNvSpPr>
          <p:nvPr>
            <p:ph type="body" sz="quarter" idx="21"/>
          </p:nvPr>
        </p:nvSpPr>
        <p:spPr>
          <a:xfrm>
            <a:off x="9871075" y="4089400"/>
            <a:ext cx="1708309"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3" name="TextBox 22"/>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25"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6984531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ansitio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436813"/>
            <a:ext cx="10969943" cy="1255711"/>
          </a:xfrm>
        </p:spPr>
        <p:txBody>
          <a:bodyPr anchor="b" anchorCtr="0">
            <a:noAutofit/>
          </a:bodyPr>
          <a:lstStyle>
            <a:lvl1pPr>
              <a:defRPr>
                <a:solidFill>
                  <a:srgbClr val="FFFFFF"/>
                </a:solidFill>
              </a:defRPr>
            </a:lvl1pPr>
          </a:lstStyle>
          <a:p>
            <a:r>
              <a:rPr lang="en-US" dirty="0" smtClean="0"/>
              <a:t>Transition Slide Headline</a:t>
            </a:r>
            <a:endParaRPr lang="en-US" dirty="0"/>
          </a:p>
        </p:txBody>
      </p:sp>
      <p:sp>
        <p:nvSpPr>
          <p:cNvPr id="7" name="Text Placeholder 6"/>
          <p:cNvSpPr>
            <a:spLocks noGrp="1"/>
          </p:cNvSpPr>
          <p:nvPr>
            <p:ph type="body" sz="quarter" idx="10" hasCustomPrompt="1"/>
          </p:nvPr>
        </p:nvSpPr>
        <p:spPr>
          <a:xfrm>
            <a:off x="603250" y="3763963"/>
            <a:ext cx="10972800" cy="1074737"/>
          </a:xfrm>
        </p:spPr>
        <p:txBody>
          <a:bodyPr rIns="0">
            <a:noAutofit/>
          </a:bodyPr>
          <a:lstStyle>
            <a:lvl1pPr marL="0" indent="0" algn="l">
              <a:buNone/>
              <a:defRPr sz="2200">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Sub-headline if necessary</a:t>
            </a:r>
            <a:endParaRPr lang="en-US" dirty="0"/>
          </a:p>
        </p:txBody>
      </p:sp>
      <p:pic>
        <p:nvPicPr>
          <p:cNvPr id="8" name="Picture 23" descr="C:\Users\Kurt\Desktop\Untitled-1cc.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100000"/>
                    </a14:imgEffect>
                  </a14:imgLayer>
                </a14:imgProps>
              </a:ext>
            </a:extLst>
          </a:blip>
          <a:srcRect/>
          <a:stretch>
            <a:fillRect/>
          </a:stretch>
        </p:blipFill>
        <p:spPr bwMode="auto">
          <a:xfrm>
            <a:off x="10073498" y="6132081"/>
            <a:ext cx="1131079" cy="336982"/>
          </a:xfrm>
          <a:prstGeom prst="rect">
            <a:avLst/>
          </a:prstGeom>
          <a:noFill/>
        </p:spPr>
      </p:pic>
      <p:sp>
        <p:nvSpPr>
          <p:cNvPr id="9" name="Freeform 8"/>
          <p:cNvSpPr/>
          <p:nvPr userDrawn="1"/>
        </p:nvSpPr>
        <p:spPr>
          <a:xfrm>
            <a:off x="11289031" y="6252905"/>
            <a:ext cx="45719" cy="216158"/>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chemeClr val="bg1"/>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
        <p:nvSpPr>
          <p:cNvPr id="10"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4010383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Object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2" y="271463"/>
            <a:ext cx="10969784" cy="1095375"/>
          </a:xfrm>
        </p:spPr>
        <p:txBody>
          <a:bodyPr>
            <a:noAutofit/>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442" y="1509713"/>
            <a:ext cx="10969784" cy="4701306"/>
          </a:xfrm>
        </p:spPr>
        <p:txBody>
          <a:bodyPr rIns="0">
            <a:noAutofit/>
          </a:bodyPr>
          <a:lstStyle>
            <a:lvl1pPr marL="0" indent="0" algn="l">
              <a:buNone/>
              <a:defRPr sz="22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TextBox 5"/>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8"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14620713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orizontal Split Page Dark Gray Top">
    <p:spTree>
      <p:nvGrpSpPr>
        <p:cNvPr id="1" name=""/>
        <p:cNvGrpSpPr/>
        <p:nvPr/>
      </p:nvGrpSpPr>
      <p:grpSpPr>
        <a:xfrm>
          <a:off x="0" y="0"/>
          <a:ext cx="0" cy="0"/>
          <a:chOff x="0" y="0"/>
          <a:chExt cx="0" cy="0"/>
        </a:xfrm>
      </p:grpSpPr>
      <p:sp>
        <p:nvSpPr>
          <p:cNvPr id="5" name="Rectangle 4"/>
          <p:cNvSpPr/>
          <p:nvPr userDrawn="1"/>
        </p:nvSpPr>
        <p:spPr>
          <a:xfrm>
            <a:off x="0" y="0"/>
            <a:ext cx="12188825" cy="2268538"/>
          </a:xfrm>
          <a:prstGeom prst="rect">
            <a:avLst/>
          </a:prstGeom>
          <a:solidFill>
            <a:srgbClr val="6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271463"/>
            <a:ext cx="10969943" cy="1096962"/>
          </a:xfrm>
        </p:spPr>
        <p:txBody>
          <a:bodyPr/>
          <a:lstStyle>
            <a:lvl1pPr algn="l">
              <a:defRPr>
                <a:solidFill>
                  <a:schemeClr val="bg1"/>
                </a:solidFill>
              </a:defRPr>
            </a:lvl1pPr>
          </a:lstStyle>
          <a:p>
            <a:r>
              <a:rPr lang="en-US" smtClean="0"/>
              <a:t>Click to edit Master title style</a:t>
            </a:r>
            <a:endParaRPr lang="en-US" noProof="0" dirty="0"/>
          </a:p>
        </p:txBody>
      </p:sp>
      <p:sp>
        <p:nvSpPr>
          <p:cNvPr id="3" name="Content Placeholder 2"/>
          <p:cNvSpPr>
            <a:spLocks noGrp="1"/>
          </p:cNvSpPr>
          <p:nvPr>
            <p:ph idx="1"/>
          </p:nvPr>
        </p:nvSpPr>
        <p:spPr>
          <a:xfrm>
            <a:off x="609440" y="2476500"/>
            <a:ext cx="10969943" cy="3682766"/>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Box 5"/>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rizontal Split Page Dark Gray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9530"/>
                </a:solidFill>
              </a:defRPr>
            </a:lvl1pPr>
          </a:lstStyle>
          <a:p>
            <a:r>
              <a:rPr lang="en-US" smtClean="0"/>
              <a:t>Click to edit Master title style</a:t>
            </a:r>
            <a:endParaRPr lang="en-US" noProof="0" dirty="0"/>
          </a:p>
        </p:txBody>
      </p:sp>
      <p:sp>
        <p:nvSpPr>
          <p:cNvPr id="3" name="Content Placeholder 2"/>
          <p:cNvSpPr>
            <a:spLocks noGrp="1"/>
          </p:cNvSpPr>
          <p:nvPr>
            <p:ph idx="1"/>
          </p:nvPr>
        </p:nvSpPr>
        <p:spPr>
          <a:xfrm>
            <a:off x="609441" y="1509713"/>
            <a:ext cx="10969943" cy="3057525"/>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Box 3"/>
          <p:cNvSpPr txBox="1"/>
          <p:nvPr userDrawn="1"/>
        </p:nvSpPr>
        <p:spPr>
          <a:xfrm>
            <a:off x="473075" y="6340062"/>
            <a:ext cx="2839902" cy="215444"/>
          </a:xfrm>
          <a:prstGeom prst="rect">
            <a:avLst/>
          </a:prstGeom>
          <a:noFill/>
        </p:spPr>
        <p:txBody>
          <a:bodyPr wrap="square" rtlCol="0">
            <a:spAutoFit/>
          </a:bodyPr>
          <a:lstStyle/>
          <a:p>
            <a:r>
              <a:rPr lang="en-US" sz="800" dirty="0" smtClean="0">
                <a:solidFill>
                  <a:srgbClr val="626469"/>
                </a:solidFill>
                <a:latin typeface="Arial" pitchFamily="34" charset="0"/>
                <a:cs typeface="Arial" pitchFamily="34" charset="0"/>
              </a:rPr>
              <a:t>Confidential Property of Schneider Electric</a:t>
            </a:r>
          </a:p>
        </p:txBody>
      </p:sp>
      <p:sp>
        <p:nvSpPr>
          <p:cNvPr id="6" name="Rectangle 5"/>
          <p:cNvSpPr/>
          <p:nvPr userDrawn="1"/>
        </p:nvSpPr>
        <p:spPr>
          <a:xfrm>
            <a:off x="0" y="4567238"/>
            <a:ext cx="12188825" cy="2303462"/>
          </a:xfrm>
          <a:prstGeom prst="rect">
            <a:avLst/>
          </a:prstGeom>
          <a:solidFill>
            <a:srgbClr val="62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sz="half" idx="10"/>
          </p:nvPr>
        </p:nvSpPr>
        <p:spPr>
          <a:xfrm>
            <a:off x="609441" y="4567238"/>
            <a:ext cx="10969943" cy="1643781"/>
          </a:xfrm>
        </p:spPr>
        <p:txBody>
          <a:bodyPr rIns="0">
            <a:noAutofit/>
          </a:bodyPr>
          <a:lstStyle>
            <a:lvl1pPr marL="0" indent="0" algn="l">
              <a:buNone/>
              <a:defRPr sz="22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extBox 10"/>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lit Page Dark Gray">
    <p:bg>
      <p:bgPr>
        <a:solidFill>
          <a:srgbClr val="626469"/>
        </a:solidFill>
        <a:effectLst/>
      </p:bgPr>
    </p:bg>
    <p:spTree>
      <p:nvGrpSpPr>
        <p:cNvPr id="1" name=""/>
        <p:cNvGrpSpPr/>
        <p:nvPr/>
      </p:nvGrpSpPr>
      <p:grpSpPr>
        <a:xfrm>
          <a:off x="0" y="0"/>
          <a:ext cx="0" cy="0"/>
          <a:chOff x="0" y="0"/>
          <a:chExt cx="0" cy="0"/>
        </a:xfrm>
      </p:grpSpPr>
      <p:sp>
        <p:nvSpPr>
          <p:cNvPr id="6" name="Rectangle 5"/>
          <p:cNvSpPr/>
          <p:nvPr userDrawn="1"/>
        </p:nvSpPr>
        <p:spPr>
          <a:xfrm>
            <a:off x="6094412" y="0"/>
            <a:ext cx="609441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5" name="Content Placeholder 14"/>
          <p:cNvSpPr>
            <a:spLocks noGrp="1"/>
          </p:cNvSpPr>
          <p:nvPr>
            <p:ph sz="quarter" idx="12" hasCustomPrompt="1"/>
          </p:nvPr>
        </p:nvSpPr>
        <p:spPr>
          <a:xfrm>
            <a:off x="6094413" y="0"/>
            <a:ext cx="6094412" cy="6858000"/>
          </a:xfrm>
        </p:spPr>
        <p:txBody>
          <a:bodyPr lIns="274320" tIns="1691640" anchor="t" anchorCtr="0">
            <a:noAutofit/>
          </a:bodyPr>
          <a:lstStyle>
            <a:lvl1pPr>
              <a:buClr>
                <a:srgbClr val="009530"/>
              </a:buClr>
              <a:buFont typeface="Arial" pitchFamily="34" charset="0"/>
              <a:buChar char="&gt;"/>
              <a:defRPr sz="2000">
                <a:solidFill>
                  <a:srgbClr val="009530"/>
                </a:solidFill>
              </a:defRPr>
            </a:lvl1pPr>
            <a:lvl2pPr marL="461963" indent="-222250">
              <a:buClr>
                <a:srgbClr val="626469"/>
              </a:buClr>
              <a:buFont typeface="SE Rounded Medium" pitchFamily="50" charset="0"/>
              <a:buChar char="&gt;"/>
              <a:defRPr sz="1800">
                <a:solidFill>
                  <a:srgbClr val="626469"/>
                </a:solidFill>
              </a:defRPr>
            </a:lvl2pPr>
            <a:lvl3pPr marL="685800" marR="0" indent="-217488" algn="l" defTabSz="914400" rtl="0" eaLnBrk="1" fontAlgn="auto" latinLnBrk="0" hangingPunct="1">
              <a:lnSpc>
                <a:spcPct val="100000"/>
              </a:lnSpc>
              <a:spcBef>
                <a:spcPct val="20000"/>
              </a:spcBef>
              <a:spcAft>
                <a:spcPts val="0"/>
              </a:spcAft>
              <a:buClr>
                <a:srgbClr val="626469"/>
              </a:buClr>
              <a:buSzTx/>
              <a:buFont typeface="Arial" panose="020B0604020202020204" pitchFamily="34" charset="0"/>
              <a:buChar char="-"/>
              <a:tabLst/>
              <a:defRPr sz="1600">
                <a:solidFill>
                  <a:srgbClr val="626469"/>
                </a:solidFill>
              </a:defRPr>
            </a:lvl3pPr>
            <a:lvl4pPr marL="914400" indent="-228600">
              <a:buClr>
                <a:srgbClr val="626469"/>
              </a:buClr>
              <a:buFont typeface="Arial" pitchFamily="34" charset="0"/>
              <a:buChar char="-"/>
              <a:tabLst>
                <a:tab pos="914400" algn="l"/>
              </a:tabLst>
              <a:defRPr sz="1400">
                <a:solidFill>
                  <a:srgbClr val="626469"/>
                </a:solidFill>
              </a:defRPr>
            </a:lvl4pPr>
            <a:lvl5pPr>
              <a:defRPr sz="2000">
                <a:solidFill>
                  <a:schemeClr val="bg1"/>
                </a:solidFill>
              </a:defRPr>
            </a:lvl5pPr>
          </a:lstStyle>
          <a:p>
            <a:pPr lvl="0"/>
            <a:r>
              <a:rPr lang="en-US" dirty="0" smtClean="0"/>
              <a:t>Paragraph, bullets or photography can be used here.</a:t>
            </a:r>
          </a:p>
          <a:p>
            <a:pPr lvl="1"/>
            <a:r>
              <a:rPr lang="en-US" dirty="0" smtClean="0"/>
              <a:t>Bullet</a:t>
            </a:r>
          </a:p>
          <a:p>
            <a:pPr lvl="2"/>
            <a:r>
              <a:rPr lang="en-US" dirty="0" smtClean="0"/>
              <a:t>Second level</a:t>
            </a:r>
          </a:p>
          <a:p>
            <a:pPr lvl="3"/>
            <a:r>
              <a:rPr lang="en-US" dirty="0" smtClean="0"/>
              <a:t>Third level</a:t>
            </a:r>
          </a:p>
        </p:txBody>
      </p:sp>
      <p:sp>
        <p:nvSpPr>
          <p:cNvPr id="9" name="Text Placeholder 8"/>
          <p:cNvSpPr>
            <a:spLocks noGrp="1"/>
          </p:cNvSpPr>
          <p:nvPr>
            <p:ph type="body" sz="quarter" idx="14" hasCustomPrompt="1"/>
          </p:nvPr>
        </p:nvSpPr>
        <p:spPr>
          <a:xfrm>
            <a:off x="608013" y="1630363"/>
            <a:ext cx="5186362" cy="442118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p>
        </p:txBody>
      </p:sp>
      <p:sp>
        <p:nvSpPr>
          <p:cNvPr id="11" name="Title 10"/>
          <p:cNvSpPr>
            <a:spLocks noGrp="1"/>
          </p:cNvSpPr>
          <p:nvPr>
            <p:ph type="title" hasCustomPrompt="1"/>
          </p:nvPr>
        </p:nvSpPr>
        <p:spPr>
          <a:xfrm>
            <a:off x="608013" y="261938"/>
            <a:ext cx="5186362" cy="1271587"/>
          </a:xfrm>
        </p:spPr>
        <p:txBody>
          <a:bodyPr anchor="t" anchorCtr="0"/>
          <a:lstStyle>
            <a:lvl1pPr algn="l">
              <a:defRPr>
                <a:solidFill>
                  <a:schemeClr val="bg1"/>
                </a:solidFill>
              </a:defRPr>
            </a:lvl1pPr>
          </a:lstStyle>
          <a:p>
            <a:r>
              <a:rPr lang="en-US" dirty="0" smtClean="0"/>
              <a:t>Click to edit title</a:t>
            </a:r>
            <a:endParaRPr lang="en-US" dirty="0"/>
          </a:p>
        </p:txBody>
      </p:sp>
      <p:sp>
        <p:nvSpPr>
          <p:cNvPr id="12" name="TextBox 11"/>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3"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626469"/>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626469"/>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1610325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lit Page with Caption Dark Gray">
    <p:bg>
      <p:bgPr>
        <a:solidFill>
          <a:srgbClr val="626469"/>
        </a:solidFill>
        <a:effectLst/>
      </p:bgPr>
    </p:bg>
    <p:spTree>
      <p:nvGrpSpPr>
        <p:cNvPr id="1" name=""/>
        <p:cNvGrpSpPr/>
        <p:nvPr/>
      </p:nvGrpSpPr>
      <p:grpSpPr>
        <a:xfrm>
          <a:off x="0" y="0"/>
          <a:ext cx="0" cy="0"/>
          <a:chOff x="0" y="0"/>
          <a:chExt cx="0" cy="0"/>
        </a:xfrm>
      </p:grpSpPr>
      <p:sp>
        <p:nvSpPr>
          <p:cNvPr id="10" name="Rectangle 9"/>
          <p:cNvSpPr/>
          <p:nvPr userDrawn="1"/>
        </p:nvSpPr>
        <p:spPr>
          <a:xfrm>
            <a:off x="6056313" y="5434366"/>
            <a:ext cx="6132512" cy="14493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5" hasCustomPrompt="1"/>
          </p:nvPr>
        </p:nvSpPr>
        <p:spPr>
          <a:xfrm>
            <a:off x="608012" y="1630363"/>
            <a:ext cx="5186362" cy="4421187"/>
          </a:xfrm>
        </p:spPr>
        <p:txBody>
          <a:bodyPr/>
          <a:lstStyle>
            <a:lvl1pPr marL="0" indent="0">
              <a:buClr>
                <a:schemeClr val="accent1"/>
              </a:buCl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subtitle</a:t>
            </a:r>
          </a:p>
        </p:txBody>
      </p:sp>
      <p:sp>
        <p:nvSpPr>
          <p:cNvPr id="13" name="Picture Placeholder 12"/>
          <p:cNvSpPr>
            <a:spLocks noGrp="1"/>
          </p:cNvSpPr>
          <p:nvPr>
            <p:ph type="pic" sz="quarter" idx="16" hasCustomPrompt="1"/>
          </p:nvPr>
        </p:nvSpPr>
        <p:spPr>
          <a:xfrm>
            <a:off x="6056313" y="0"/>
            <a:ext cx="6132512" cy="5434013"/>
          </a:xfrm>
        </p:spPr>
        <p:txBody>
          <a:bodyPr/>
          <a:lstStyle>
            <a:lvl1pPr marL="225425" marR="0" indent="-225425" algn="l" defTabSz="914400" rtl="0" eaLnBrk="1" fontAlgn="auto" latinLnBrk="0" hangingPunct="1">
              <a:lnSpc>
                <a:spcPct val="100000"/>
              </a:lnSpc>
              <a:spcBef>
                <a:spcPct val="20000"/>
              </a:spcBef>
              <a:spcAft>
                <a:spcPts val="0"/>
              </a:spcAft>
              <a:buClr>
                <a:srgbClr val="009530"/>
              </a:buClr>
              <a:buSzTx/>
              <a:buFont typeface="Arial" panose="020B0604020202020204" pitchFamily="34" charset="0"/>
              <a:buNone/>
              <a:tabLst/>
              <a:defRPr sz="1800">
                <a:solidFill>
                  <a:schemeClr val="bg1"/>
                </a:solidFill>
              </a:defRPr>
            </a:lvl1pPr>
          </a:lstStyle>
          <a:p>
            <a:r>
              <a:rPr lang="en-US" dirty="0" smtClean="0"/>
              <a:t>Drag picture to placeholder or click icon to add</a:t>
            </a:r>
          </a:p>
          <a:p>
            <a:endParaRPr lang="en-US" dirty="0"/>
          </a:p>
        </p:txBody>
      </p:sp>
      <p:sp>
        <p:nvSpPr>
          <p:cNvPr id="14" name="Text Placeholder 13"/>
          <p:cNvSpPr>
            <a:spLocks noGrp="1"/>
          </p:cNvSpPr>
          <p:nvPr>
            <p:ph type="body" sz="quarter" idx="17"/>
          </p:nvPr>
        </p:nvSpPr>
        <p:spPr>
          <a:xfrm>
            <a:off x="6056313" y="5434013"/>
            <a:ext cx="5534025" cy="1449387"/>
          </a:xfrm>
        </p:spPr>
        <p:txBody>
          <a:bodyPr/>
          <a:lstStyle>
            <a:lvl1pPr>
              <a:buClr>
                <a:srgbClr val="000000"/>
              </a:buClr>
              <a:defRPr sz="1600" i="1">
                <a:solidFill>
                  <a:schemeClr val="bg1"/>
                </a:solidFill>
              </a:defRPr>
            </a:lvl1pPr>
            <a:lvl2pPr marL="461963" indent="-230188">
              <a:buClr>
                <a:schemeClr val="bg1"/>
              </a:buClr>
              <a:buFont typeface="Arial" pitchFamily="34" charset="0"/>
              <a:buChar char="&gt;"/>
              <a:defRPr sz="1400"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
        <p:nvSpPr>
          <p:cNvPr id="11" name="Title 10"/>
          <p:cNvSpPr>
            <a:spLocks noGrp="1"/>
          </p:cNvSpPr>
          <p:nvPr>
            <p:ph type="title" hasCustomPrompt="1"/>
          </p:nvPr>
        </p:nvSpPr>
        <p:spPr>
          <a:xfrm>
            <a:off x="608012" y="261938"/>
            <a:ext cx="5186363" cy="1271587"/>
          </a:xfrm>
        </p:spPr>
        <p:txBody>
          <a:bodyPr anchor="t" anchorCtr="0"/>
          <a:lstStyle>
            <a:lvl1pPr algn="l">
              <a:defRPr>
                <a:solidFill>
                  <a:schemeClr val="bg1"/>
                </a:solidFill>
              </a:defRPr>
            </a:lvl1pPr>
          </a:lstStyle>
          <a:p>
            <a:r>
              <a:rPr lang="en-US" dirty="0" smtClean="0"/>
              <a:t>Click to edit title</a:t>
            </a:r>
            <a:endParaRPr lang="en-US" dirty="0"/>
          </a:p>
        </p:txBody>
      </p:sp>
      <p:sp>
        <p:nvSpPr>
          <p:cNvPr id="9" name="TextBox 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6"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1610325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noAutofit/>
          </a:bodyPr>
          <a:lstStyle>
            <a:lvl1pPr>
              <a:defRPr>
                <a:solidFill>
                  <a:srgbClr val="FFFFFF"/>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441" y="1509713"/>
            <a:ext cx="5184935" cy="520700"/>
          </a:xfrm>
        </p:spPr>
        <p:txBody>
          <a:bodyPr rIns="0" anchor="t" anchorCtr="0">
            <a:noAutofit/>
          </a:bodyPr>
          <a:lstStyle>
            <a:lvl1pPr marL="0" indent="0" algn="l">
              <a:buNone/>
              <a:defRPr sz="2200" b="1">
                <a:solidFill>
                  <a:srgbClr val="FFFFF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1754" y="1509713"/>
            <a:ext cx="5387630" cy="520700"/>
          </a:xfrm>
        </p:spPr>
        <p:txBody>
          <a:bodyPr rIns="0" anchor="t" anchorCtr="0">
            <a:noAutofit/>
          </a:bodyPr>
          <a:lstStyle>
            <a:lvl1pPr marL="0" indent="0" algn="l">
              <a:buNone/>
              <a:defRPr sz="2200" b="1">
                <a:solidFill>
                  <a:srgbClr val="FFFFF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8"/>
          <p:cNvSpPr>
            <a:spLocks noGrp="1"/>
          </p:cNvSpPr>
          <p:nvPr>
            <p:ph type="body" sz="quarter" idx="10"/>
          </p:nvPr>
        </p:nvSpPr>
        <p:spPr>
          <a:xfrm>
            <a:off x="609600" y="2144713"/>
            <a:ext cx="5184775" cy="4127500"/>
          </a:xfrm>
        </p:spPr>
        <p:txBody>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6191250" y="2144713"/>
            <a:ext cx="5387975" cy="4127500"/>
          </a:xfrm>
        </p:spPr>
        <p:txBody>
          <a:bodyPr/>
          <a:lstStyle>
            <a:lvl1pPr>
              <a:buClr>
                <a:schemeClr val="bg1"/>
              </a:buCl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14"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18574054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 Column Dark Gray">
    <p:bg>
      <p:bgPr>
        <a:solidFill>
          <a:srgbClr val="62646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noAutofit/>
          </a:bodyPr>
          <a:lstStyle>
            <a:lvl1pPr>
              <a:defRPr>
                <a:solidFill>
                  <a:srgbClr val="FFFFFF"/>
                </a:solidFill>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606075"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1" name="Picture Placeholder 9"/>
          <p:cNvSpPr>
            <a:spLocks noGrp="1"/>
          </p:cNvSpPr>
          <p:nvPr>
            <p:ph type="pic" sz="quarter" idx="11"/>
          </p:nvPr>
        </p:nvSpPr>
        <p:spPr>
          <a:xfrm>
            <a:off x="2459035"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2" name="Picture Placeholder 9"/>
          <p:cNvSpPr>
            <a:spLocks noGrp="1"/>
          </p:cNvSpPr>
          <p:nvPr>
            <p:ph type="pic" sz="quarter" idx="12"/>
          </p:nvPr>
        </p:nvSpPr>
        <p:spPr>
          <a:xfrm>
            <a:off x="4313395"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dirty="0"/>
          </a:p>
        </p:txBody>
      </p:sp>
      <p:sp>
        <p:nvSpPr>
          <p:cNvPr id="13" name="Picture Placeholder 9"/>
          <p:cNvSpPr>
            <a:spLocks noGrp="1"/>
          </p:cNvSpPr>
          <p:nvPr>
            <p:ph type="pic" sz="quarter" idx="13"/>
          </p:nvPr>
        </p:nvSpPr>
        <p:spPr>
          <a:xfrm>
            <a:off x="6166168"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4" name="Picture Placeholder 9"/>
          <p:cNvSpPr>
            <a:spLocks noGrp="1"/>
          </p:cNvSpPr>
          <p:nvPr>
            <p:ph type="pic" sz="quarter" idx="14"/>
          </p:nvPr>
        </p:nvSpPr>
        <p:spPr>
          <a:xfrm>
            <a:off x="8013763"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5" name="Picture Placeholder 9"/>
          <p:cNvSpPr>
            <a:spLocks noGrp="1"/>
          </p:cNvSpPr>
          <p:nvPr>
            <p:ph type="pic" sz="quarter" idx="15"/>
          </p:nvPr>
        </p:nvSpPr>
        <p:spPr>
          <a:xfrm>
            <a:off x="9869295" y="2202085"/>
            <a:ext cx="1709928" cy="1737360"/>
          </a:xfrm>
        </p:spPr>
        <p:txBody>
          <a:bodyPr>
            <a:noAutofit/>
          </a:bodyPr>
          <a:lstStyle>
            <a:lvl1pPr marL="0" indent="0" algn="ctr">
              <a:buNone/>
              <a:defRPr sz="1800">
                <a:solidFill>
                  <a:srgbClr val="FFFFFF"/>
                </a:solidFill>
              </a:defRPr>
            </a:lvl1pPr>
          </a:lstStyle>
          <a:p>
            <a:r>
              <a:rPr lang="en-US" smtClean="0"/>
              <a:t>Click icon to add picture</a:t>
            </a:r>
            <a:endParaRPr lang="en-US"/>
          </a:p>
        </p:txBody>
      </p:sp>
      <p:sp>
        <p:nvSpPr>
          <p:cNvPr id="17" name="Text Placeholder 16"/>
          <p:cNvSpPr>
            <a:spLocks noGrp="1"/>
          </p:cNvSpPr>
          <p:nvPr>
            <p:ph type="body" sz="quarter" idx="16"/>
          </p:nvPr>
        </p:nvSpPr>
        <p:spPr>
          <a:xfrm>
            <a:off x="606235"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18" name="Text Placeholder 16"/>
          <p:cNvSpPr>
            <a:spLocks noGrp="1"/>
          </p:cNvSpPr>
          <p:nvPr>
            <p:ph type="body" sz="quarter" idx="17"/>
          </p:nvPr>
        </p:nvSpPr>
        <p:spPr>
          <a:xfrm>
            <a:off x="2459038"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19" name="Text Placeholder 16"/>
          <p:cNvSpPr>
            <a:spLocks noGrp="1"/>
          </p:cNvSpPr>
          <p:nvPr>
            <p:ph type="body" sz="quarter" idx="18"/>
          </p:nvPr>
        </p:nvSpPr>
        <p:spPr>
          <a:xfrm>
            <a:off x="4313238"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0" name="Text Placeholder 16"/>
          <p:cNvSpPr>
            <a:spLocks noGrp="1"/>
          </p:cNvSpPr>
          <p:nvPr>
            <p:ph type="body" sz="quarter" idx="19"/>
          </p:nvPr>
        </p:nvSpPr>
        <p:spPr>
          <a:xfrm>
            <a:off x="6165850"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1" name="Text Placeholder 16"/>
          <p:cNvSpPr>
            <a:spLocks noGrp="1"/>
          </p:cNvSpPr>
          <p:nvPr>
            <p:ph type="body" sz="quarter" idx="20"/>
          </p:nvPr>
        </p:nvSpPr>
        <p:spPr>
          <a:xfrm>
            <a:off x="8013447"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2" name="Text Placeholder 16"/>
          <p:cNvSpPr>
            <a:spLocks noGrp="1"/>
          </p:cNvSpPr>
          <p:nvPr>
            <p:ph type="body" sz="quarter" idx="21"/>
          </p:nvPr>
        </p:nvSpPr>
        <p:spPr>
          <a:xfrm>
            <a:off x="9869297" y="4089400"/>
            <a:ext cx="1709928" cy="1085850"/>
          </a:xfrm>
        </p:spPr>
        <p:txBody>
          <a:bodyPr lIns="45720" rIns="45720">
            <a:noAutofit/>
          </a:bodyPr>
          <a:lstStyle>
            <a:lvl1pPr marL="0" indent="0" algn="ctr">
              <a:buNone/>
              <a:defRPr sz="1800" b="0">
                <a:solidFill>
                  <a:srgbClr val="FFFFFF"/>
                </a:solidFill>
              </a:defRPr>
            </a:lvl1pPr>
            <a:lvl2pPr marL="119062" indent="0">
              <a:buNone/>
              <a:defRPr sz="1800" b="0">
                <a:solidFill>
                  <a:schemeClr val="bg1"/>
                </a:solidFill>
              </a:defRPr>
            </a:lvl2pPr>
            <a:lvl3pPr marL="398463" indent="0">
              <a:buNone/>
              <a:defRPr sz="1800" b="0">
                <a:solidFill>
                  <a:schemeClr val="bg1"/>
                </a:solidFill>
              </a:defRPr>
            </a:lvl3pPr>
            <a:lvl4pPr marL="688975" indent="0">
              <a:buNone/>
              <a:defRPr sz="1800" b="0">
                <a:solidFill>
                  <a:schemeClr val="bg1"/>
                </a:solidFill>
              </a:defRPr>
            </a:lvl4pPr>
            <a:lvl5pPr marL="917575" indent="0">
              <a:buNone/>
              <a:defRPr sz="1800" b="0">
                <a:solidFill>
                  <a:schemeClr val="bg1"/>
                </a:solidFill>
              </a:defRPr>
            </a:lvl5pPr>
          </a:lstStyle>
          <a:p>
            <a:pPr lvl="0"/>
            <a:r>
              <a:rPr lang="en-US" smtClean="0"/>
              <a:t>Click to edit Master text styles</a:t>
            </a:r>
          </a:p>
        </p:txBody>
      </p:sp>
      <p:sp>
        <p:nvSpPr>
          <p:cNvPr id="23" name="TextBox 22"/>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26"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698453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ubbles">
    <p:bg>
      <p:bgPr>
        <a:solidFill>
          <a:srgbClr val="009530"/>
        </a:solidFill>
        <a:effectLst/>
      </p:bgPr>
    </p:bg>
    <p:spTree>
      <p:nvGrpSpPr>
        <p:cNvPr id="1" name=""/>
        <p:cNvGrpSpPr/>
        <p:nvPr/>
      </p:nvGrpSpPr>
      <p:grpSpPr>
        <a:xfrm>
          <a:off x="0" y="0"/>
          <a:ext cx="0" cy="0"/>
          <a:chOff x="0" y="0"/>
          <a:chExt cx="0" cy="0"/>
        </a:xfrm>
      </p:grpSpPr>
      <p:pic>
        <p:nvPicPr>
          <p:cNvPr id="8" name="Picture 7" descr="023611862_prevstill.jp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5318" t="14066" r="17976" b="9228"/>
          <a:stretch/>
        </p:blipFill>
        <p:spPr>
          <a:xfrm>
            <a:off x="0" y="-20631"/>
            <a:ext cx="12188825" cy="6899262"/>
          </a:xfrm>
          <a:prstGeom prst="rect">
            <a:avLst/>
          </a:prstGeom>
        </p:spPr>
      </p:pic>
      <p:sp>
        <p:nvSpPr>
          <p:cNvPr id="2" name="Title 1"/>
          <p:cNvSpPr>
            <a:spLocks noGrp="1"/>
          </p:cNvSpPr>
          <p:nvPr>
            <p:ph type="ctrTitle" hasCustomPrompt="1"/>
          </p:nvPr>
        </p:nvSpPr>
        <p:spPr>
          <a:xfrm>
            <a:off x="599916" y="2130432"/>
            <a:ext cx="10979309" cy="1470025"/>
          </a:xfrm>
        </p:spPr>
        <p:txBody>
          <a:bodyPr lIns="0" anchor="b" anchorCtr="0">
            <a:noAutofit/>
          </a:bodyPr>
          <a:lstStyle>
            <a:lvl1pPr algn="l">
              <a:defRPr sz="3600" b="1">
                <a:solidFill>
                  <a:schemeClr val="bg1"/>
                </a:solidFill>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599915" y="3644658"/>
            <a:ext cx="10979309" cy="1099870"/>
          </a:xfrm>
        </p:spPr>
        <p:txBody>
          <a:bodyPr lIns="0">
            <a:noAutofit/>
          </a:bodyPr>
          <a:lstStyle>
            <a:lvl1pPr marL="0" indent="0" algn="l">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0075" y="5124577"/>
            <a:ext cx="8586158" cy="1120775"/>
          </a:xfrm>
        </p:spPr>
        <p:txBody>
          <a:bodyPr>
            <a:normAutofit/>
          </a:bodyPr>
          <a:lstStyle>
            <a:lvl1pPr marL="0" indent="0">
              <a:buNone/>
              <a:defRPr sz="1600">
                <a:solidFill>
                  <a:schemeClr val="bg1"/>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Tree>
    <p:extLst>
      <p:ext uri="{BB962C8B-B14F-4D97-AF65-F5344CB8AC3E}">
        <p14:creationId xmlns="" xmlns:p14="http://schemas.microsoft.com/office/powerpoint/2010/main" val="12688631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rket Pictos_Green">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609441" y="271464"/>
            <a:ext cx="10969943" cy="1095374"/>
          </a:xfrm>
        </p:spPr>
        <p:txBody>
          <a:bodyPr/>
          <a:lstStyle>
            <a:lvl1pPr algn="l">
              <a:defRPr>
                <a:solidFill>
                  <a:srgbClr val="009530"/>
                </a:solidFill>
              </a:defRPr>
            </a:lvl1pPr>
          </a:lstStyle>
          <a:p>
            <a:r>
              <a:rPr lang="en-US" dirty="0" smtClean="0"/>
              <a:t>Market </a:t>
            </a:r>
            <a:r>
              <a:rPr lang="en-US" dirty="0" err="1" smtClean="0"/>
              <a:t>Pictos</a:t>
            </a:r>
            <a:endParaRPr lang="en-US" noProof="0" dirty="0"/>
          </a:p>
        </p:txBody>
      </p:sp>
      <p:sp>
        <p:nvSpPr>
          <p:cNvPr id="264" name="Freeform 156"/>
          <p:cNvSpPr>
            <a:spLocks noChangeAspect="1"/>
          </p:cNvSpPr>
          <p:nvPr userDrawn="1"/>
        </p:nvSpPr>
        <p:spPr bwMode="auto">
          <a:xfrm>
            <a:off x="10351080" y="2195360"/>
            <a:ext cx="391833" cy="393192"/>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5" name="Freeform 188"/>
          <p:cNvSpPr>
            <a:spLocks noChangeAspect="1" noEditPoints="1"/>
          </p:cNvSpPr>
          <p:nvPr userDrawn="1"/>
        </p:nvSpPr>
        <p:spPr bwMode="auto">
          <a:xfrm>
            <a:off x="10335260" y="3000094"/>
            <a:ext cx="422086" cy="393192"/>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6" name="Freeform 192"/>
          <p:cNvSpPr>
            <a:spLocks noChangeAspect="1" noEditPoints="1"/>
          </p:cNvSpPr>
          <p:nvPr userDrawn="1"/>
        </p:nvSpPr>
        <p:spPr bwMode="auto">
          <a:xfrm>
            <a:off x="8472423" y="2195360"/>
            <a:ext cx="394362" cy="393192"/>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7" name="Freeform 200"/>
          <p:cNvSpPr>
            <a:spLocks noChangeAspect="1"/>
          </p:cNvSpPr>
          <p:nvPr userDrawn="1"/>
        </p:nvSpPr>
        <p:spPr bwMode="auto">
          <a:xfrm>
            <a:off x="9512898" y="2195360"/>
            <a:ext cx="273023" cy="393192"/>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8" name="Freeform 204"/>
          <p:cNvSpPr>
            <a:spLocks noChangeAspect="1"/>
          </p:cNvSpPr>
          <p:nvPr userDrawn="1"/>
        </p:nvSpPr>
        <p:spPr bwMode="auto">
          <a:xfrm>
            <a:off x="7605970" y="3000094"/>
            <a:ext cx="231658" cy="393192"/>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9" name="Freeform 212"/>
          <p:cNvSpPr>
            <a:spLocks noChangeAspect="1"/>
          </p:cNvSpPr>
          <p:nvPr userDrawn="1"/>
        </p:nvSpPr>
        <p:spPr bwMode="auto">
          <a:xfrm>
            <a:off x="8576192" y="3838252"/>
            <a:ext cx="201481" cy="40436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0" name="Freeform 228"/>
          <p:cNvSpPr>
            <a:spLocks noChangeAspect="1"/>
          </p:cNvSpPr>
          <p:nvPr userDrawn="1"/>
        </p:nvSpPr>
        <p:spPr bwMode="auto">
          <a:xfrm>
            <a:off x="9461324" y="3000094"/>
            <a:ext cx="371652" cy="393192"/>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1" name="Freeform 208"/>
          <p:cNvSpPr>
            <a:spLocks noChangeAspect="1"/>
          </p:cNvSpPr>
          <p:nvPr userDrawn="1"/>
        </p:nvSpPr>
        <p:spPr bwMode="auto">
          <a:xfrm>
            <a:off x="8574375" y="2941489"/>
            <a:ext cx="254309" cy="451797"/>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2" name="Freeform 152"/>
          <p:cNvSpPr>
            <a:spLocks noChangeAspect="1"/>
          </p:cNvSpPr>
          <p:nvPr userDrawn="1"/>
        </p:nvSpPr>
        <p:spPr bwMode="auto">
          <a:xfrm>
            <a:off x="7471865" y="4723069"/>
            <a:ext cx="586683" cy="351304"/>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3" name="Freeform 176"/>
          <p:cNvSpPr>
            <a:spLocks noChangeAspect="1"/>
          </p:cNvSpPr>
          <p:nvPr userDrawn="1"/>
        </p:nvSpPr>
        <p:spPr bwMode="auto">
          <a:xfrm>
            <a:off x="11346411" y="2195360"/>
            <a:ext cx="383945" cy="393192"/>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4" name="Freeform 140"/>
          <p:cNvSpPr>
            <a:spLocks noChangeAspect="1"/>
          </p:cNvSpPr>
          <p:nvPr userDrawn="1"/>
        </p:nvSpPr>
        <p:spPr bwMode="auto">
          <a:xfrm>
            <a:off x="10350368" y="3849421"/>
            <a:ext cx="393194" cy="393192"/>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5" name="Freeform 172"/>
          <p:cNvSpPr>
            <a:spLocks noChangeAspect="1"/>
          </p:cNvSpPr>
          <p:nvPr userDrawn="1"/>
        </p:nvSpPr>
        <p:spPr bwMode="auto">
          <a:xfrm>
            <a:off x="11340334" y="3836721"/>
            <a:ext cx="395565" cy="393192"/>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6" name="Freeform 48"/>
          <p:cNvSpPr>
            <a:spLocks noChangeAspect="1"/>
          </p:cNvSpPr>
          <p:nvPr userDrawn="1"/>
        </p:nvSpPr>
        <p:spPr bwMode="auto">
          <a:xfrm>
            <a:off x="3424348" y="1185552"/>
            <a:ext cx="276964" cy="393192"/>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7" name="TextBox 276"/>
          <p:cNvSpPr txBox="1"/>
          <p:nvPr userDrawn="1"/>
        </p:nvSpPr>
        <p:spPr>
          <a:xfrm>
            <a:off x="3143304" y="1669178"/>
            <a:ext cx="810056"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Energy &amp;</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infrastructure</a:t>
            </a:r>
          </a:p>
        </p:txBody>
      </p:sp>
      <p:sp>
        <p:nvSpPr>
          <p:cNvPr id="278" name="Freeform 52"/>
          <p:cNvSpPr>
            <a:spLocks noChangeAspect="1"/>
          </p:cNvSpPr>
          <p:nvPr userDrawn="1"/>
        </p:nvSpPr>
        <p:spPr bwMode="auto">
          <a:xfrm>
            <a:off x="4303854" y="1185552"/>
            <a:ext cx="380589" cy="393192"/>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79" name="TextBox 278"/>
          <p:cNvSpPr txBox="1"/>
          <p:nvPr userDrawn="1"/>
        </p:nvSpPr>
        <p:spPr>
          <a:xfrm>
            <a:off x="4196931" y="1669178"/>
            <a:ext cx="590226" cy="12311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Industry</a:t>
            </a:r>
          </a:p>
        </p:txBody>
      </p:sp>
      <p:sp>
        <p:nvSpPr>
          <p:cNvPr id="280" name="Freeform 68"/>
          <p:cNvSpPr>
            <a:spLocks noChangeAspect="1"/>
          </p:cNvSpPr>
          <p:nvPr userDrawn="1"/>
        </p:nvSpPr>
        <p:spPr bwMode="auto">
          <a:xfrm>
            <a:off x="1438331" y="1185552"/>
            <a:ext cx="448619" cy="393192"/>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1" name="TextBox 280"/>
          <p:cNvSpPr txBox="1"/>
          <p:nvPr userDrawn="1"/>
        </p:nvSpPr>
        <p:spPr>
          <a:xfrm>
            <a:off x="1342302" y="1669178"/>
            <a:ext cx="652743"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Buildings</a:t>
            </a:r>
          </a:p>
        </p:txBody>
      </p:sp>
      <p:sp>
        <p:nvSpPr>
          <p:cNvPr id="282" name="Freeform 60"/>
          <p:cNvSpPr>
            <a:spLocks noChangeAspect="1"/>
          </p:cNvSpPr>
          <p:nvPr userDrawn="1"/>
        </p:nvSpPr>
        <p:spPr bwMode="auto">
          <a:xfrm>
            <a:off x="2317350" y="1222064"/>
            <a:ext cx="493975" cy="353487"/>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3" name="TextBox 282"/>
          <p:cNvSpPr txBox="1"/>
          <p:nvPr userDrawn="1"/>
        </p:nvSpPr>
        <p:spPr>
          <a:xfrm>
            <a:off x="2286368" y="1669178"/>
            <a:ext cx="647613"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Data </a:t>
            </a:r>
            <a:r>
              <a:rPr lang="en-US" sz="800" b="1" dirty="0" err="1" smtClean="0">
                <a:solidFill>
                  <a:srgbClr val="626469"/>
                </a:solidFill>
                <a:latin typeface="Arial" pitchFamily="34" charset="0"/>
                <a:cs typeface="Arial" pitchFamily="34" charset="0"/>
              </a:rPr>
              <a:t>centres</a:t>
            </a:r>
            <a:r>
              <a:rPr lang="en-US" sz="800" b="1" dirty="0" smtClean="0">
                <a:solidFill>
                  <a:srgbClr val="626469"/>
                </a:solidFill>
                <a:latin typeface="Arial" pitchFamily="34" charset="0"/>
                <a:cs typeface="Arial" pitchFamily="34" charset="0"/>
              </a:rPr>
              <a:t> </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&amp; networks</a:t>
            </a:r>
          </a:p>
        </p:txBody>
      </p:sp>
      <p:sp>
        <p:nvSpPr>
          <p:cNvPr id="284" name="Freeform 64"/>
          <p:cNvSpPr>
            <a:spLocks noChangeAspect="1"/>
          </p:cNvSpPr>
          <p:nvPr userDrawn="1"/>
        </p:nvSpPr>
        <p:spPr bwMode="auto">
          <a:xfrm>
            <a:off x="5258275" y="1185552"/>
            <a:ext cx="358929" cy="393192"/>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5" name="TextBox 284"/>
          <p:cNvSpPr txBox="1"/>
          <p:nvPr userDrawn="1"/>
        </p:nvSpPr>
        <p:spPr>
          <a:xfrm>
            <a:off x="5158129" y="1669178"/>
            <a:ext cx="549831"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Residential</a:t>
            </a:r>
          </a:p>
        </p:txBody>
      </p:sp>
      <p:sp>
        <p:nvSpPr>
          <p:cNvPr id="286" name="Freeform 148"/>
          <p:cNvSpPr>
            <a:spLocks noChangeAspect="1"/>
          </p:cNvSpPr>
          <p:nvPr userDrawn="1"/>
        </p:nvSpPr>
        <p:spPr bwMode="auto">
          <a:xfrm>
            <a:off x="9432242" y="1260845"/>
            <a:ext cx="446842" cy="340106"/>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7" name="TextBox 286"/>
          <p:cNvSpPr txBox="1"/>
          <p:nvPr userDrawn="1"/>
        </p:nvSpPr>
        <p:spPr>
          <a:xfrm>
            <a:off x="9229945" y="1669178"/>
            <a:ext cx="851437"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Power management</a:t>
            </a:r>
          </a:p>
        </p:txBody>
      </p:sp>
      <p:sp>
        <p:nvSpPr>
          <p:cNvPr id="288" name="Freeform 184"/>
          <p:cNvSpPr>
            <a:spLocks noChangeAspect="1"/>
          </p:cNvSpPr>
          <p:nvPr userDrawn="1"/>
        </p:nvSpPr>
        <p:spPr bwMode="auto">
          <a:xfrm>
            <a:off x="8409152" y="1207759"/>
            <a:ext cx="489929" cy="393192"/>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9" name="TextBox 288"/>
          <p:cNvSpPr txBox="1"/>
          <p:nvPr userDrawn="1"/>
        </p:nvSpPr>
        <p:spPr>
          <a:xfrm>
            <a:off x="7988861" y="1669178"/>
            <a:ext cx="1379552"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Process/machine management</a:t>
            </a:r>
          </a:p>
        </p:txBody>
      </p:sp>
      <p:sp>
        <p:nvSpPr>
          <p:cNvPr id="290" name="Freeform 132"/>
          <p:cNvSpPr>
            <a:spLocks noChangeAspect="1"/>
          </p:cNvSpPr>
          <p:nvPr userDrawn="1"/>
        </p:nvSpPr>
        <p:spPr bwMode="auto">
          <a:xfrm>
            <a:off x="7526968" y="1207759"/>
            <a:ext cx="386910" cy="393192"/>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1" name="TextBox 290"/>
          <p:cNvSpPr txBox="1"/>
          <p:nvPr userDrawn="1"/>
        </p:nvSpPr>
        <p:spPr>
          <a:xfrm>
            <a:off x="7191939" y="1669178"/>
            <a:ext cx="1070334"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IT room</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management</a:t>
            </a:r>
          </a:p>
        </p:txBody>
      </p:sp>
      <p:sp>
        <p:nvSpPr>
          <p:cNvPr id="292" name="Freeform 180"/>
          <p:cNvSpPr>
            <a:spLocks noChangeAspect="1"/>
          </p:cNvSpPr>
          <p:nvPr userDrawn="1"/>
        </p:nvSpPr>
        <p:spPr bwMode="auto">
          <a:xfrm>
            <a:off x="10338924" y="1207759"/>
            <a:ext cx="350298" cy="393192"/>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3" name="TextBox 292"/>
          <p:cNvSpPr txBox="1"/>
          <p:nvPr userDrawn="1"/>
        </p:nvSpPr>
        <p:spPr>
          <a:xfrm>
            <a:off x="10094001" y="1669178"/>
            <a:ext cx="923940"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Security</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management</a:t>
            </a:r>
          </a:p>
        </p:txBody>
      </p:sp>
      <p:sp>
        <p:nvSpPr>
          <p:cNvPr id="294" name="Freeform 124"/>
          <p:cNvSpPr>
            <a:spLocks noChangeAspect="1"/>
          </p:cNvSpPr>
          <p:nvPr userDrawn="1"/>
        </p:nvSpPr>
        <p:spPr bwMode="auto">
          <a:xfrm>
            <a:off x="2418235" y="2195360"/>
            <a:ext cx="367063" cy="393192"/>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5" name="TextBox 294"/>
          <p:cNvSpPr txBox="1"/>
          <p:nvPr userDrawn="1"/>
        </p:nvSpPr>
        <p:spPr>
          <a:xfrm>
            <a:off x="2291570" y="2639098"/>
            <a:ext cx="637208"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Electric</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utilities</a:t>
            </a:r>
          </a:p>
        </p:txBody>
      </p:sp>
      <p:sp>
        <p:nvSpPr>
          <p:cNvPr id="296" name="Freeform 116"/>
          <p:cNvSpPr>
            <a:spLocks noChangeAspect="1"/>
          </p:cNvSpPr>
          <p:nvPr userDrawn="1"/>
        </p:nvSpPr>
        <p:spPr bwMode="auto">
          <a:xfrm>
            <a:off x="1494879" y="3831106"/>
            <a:ext cx="385913" cy="393192"/>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7" name="TextBox 296"/>
          <p:cNvSpPr txBox="1"/>
          <p:nvPr userDrawn="1"/>
        </p:nvSpPr>
        <p:spPr>
          <a:xfrm>
            <a:off x="1378741" y="4284666"/>
            <a:ext cx="635869" cy="12311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Oil &amp; gas</a:t>
            </a:r>
          </a:p>
        </p:txBody>
      </p:sp>
      <p:sp>
        <p:nvSpPr>
          <p:cNvPr id="298" name="Freeform 88"/>
          <p:cNvSpPr>
            <a:spLocks noChangeAspect="1"/>
          </p:cNvSpPr>
          <p:nvPr userDrawn="1"/>
        </p:nvSpPr>
        <p:spPr bwMode="auto">
          <a:xfrm>
            <a:off x="4230515" y="3060564"/>
            <a:ext cx="516752" cy="337566"/>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9" name="TextBox 298"/>
          <p:cNvSpPr txBox="1"/>
          <p:nvPr userDrawn="1"/>
        </p:nvSpPr>
        <p:spPr>
          <a:xfrm>
            <a:off x="4174110" y="3463575"/>
            <a:ext cx="635869" cy="12311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Marine</a:t>
            </a:r>
          </a:p>
        </p:txBody>
      </p:sp>
      <p:sp>
        <p:nvSpPr>
          <p:cNvPr id="300" name="Freeform 220"/>
          <p:cNvSpPr>
            <a:spLocks noChangeAspect="1"/>
          </p:cNvSpPr>
          <p:nvPr userDrawn="1"/>
        </p:nvSpPr>
        <p:spPr bwMode="auto">
          <a:xfrm>
            <a:off x="3270799" y="3900220"/>
            <a:ext cx="586434" cy="324077"/>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1" name="TextBox 300"/>
          <p:cNvSpPr txBox="1"/>
          <p:nvPr userDrawn="1"/>
        </p:nvSpPr>
        <p:spPr>
          <a:xfrm>
            <a:off x="2985173" y="4284666"/>
            <a:ext cx="1126319"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Transportation</a:t>
            </a:r>
          </a:p>
        </p:txBody>
      </p:sp>
      <p:sp>
        <p:nvSpPr>
          <p:cNvPr id="302" name="Freeform 76"/>
          <p:cNvSpPr>
            <a:spLocks noChangeAspect="1"/>
          </p:cNvSpPr>
          <p:nvPr userDrawn="1"/>
        </p:nvSpPr>
        <p:spPr bwMode="auto">
          <a:xfrm>
            <a:off x="4268390" y="3831106"/>
            <a:ext cx="427715" cy="393192"/>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3" name="TextBox 302"/>
          <p:cNvSpPr txBox="1"/>
          <p:nvPr userDrawn="1"/>
        </p:nvSpPr>
        <p:spPr>
          <a:xfrm>
            <a:off x="3947784" y="4284666"/>
            <a:ext cx="1088520"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Water &amp; </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waste water</a:t>
            </a:r>
          </a:p>
        </p:txBody>
      </p:sp>
      <p:sp>
        <p:nvSpPr>
          <p:cNvPr id="304" name="Freeform 120"/>
          <p:cNvSpPr>
            <a:spLocks noChangeAspect="1"/>
          </p:cNvSpPr>
          <p:nvPr userDrawn="1"/>
        </p:nvSpPr>
        <p:spPr bwMode="auto">
          <a:xfrm>
            <a:off x="5194806" y="3004938"/>
            <a:ext cx="473683" cy="362948"/>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5" name="TextBox 304"/>
          <p:cNvSpPr txBox="1"/>
          <p:nvPr userDrawn="1"/>
        </p:nvSpPr>
        <p:spPr>
          <a:xfrm>
            <a:off x="4902556" y="3463575"/>
            <a:ext cx="1060977" cy="24622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Mining, minerals</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&amp; metals</a:t>
            </a:r>
          </a:p>
        </p:txBody>
      </p:sp>
      <p:sp>
        <p:nvSpPr>
          <p:cNvPr id="306" name="Freeform 112"/>
          <p:cNvSpPr>
            <a:spLocks noChangeAspect="1"/>
          </p:cNvSpPr>
          <p:nvPr userDrawn="1"/>
        </p:nvSpPr>
        <p:spPr bwMode="auto">
          <a:xfrm>
            <a:off x="4230516" y="2195360"/>
            <a:ext cx="500144" cy="393192"/>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7" name="TextBox 306"/>
          <p:cNvSpPr txBox="1"/>
          <p:nvPr userDrawn="1"/>
        </p:nvSpPr>
        <p:spPr>
          <a:xfrm>
            <a:off x="4230515" y="2639098"/>
            <a:ext cx="523058"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Food &amp;</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beverage</a:t>
            </a:r>
          </a:p>
        </p:txBody>
      </p:sp>
      <p:sp>
        <p:nvSpPr>
          <p:cNvPr id="308" name="Freeform 108"/>
          <p:cNvSpPr>
            <a:spLocks noChangeAspect="1"/>
          </p:cNvSpPr>
          <p:nvPr userDrawn="1"/>
        </p:nvSpPr>
        <p:spPr bwMode="auto">
          <a:xfrm>
            <a:off x="2370514" y="3060615"/>
            <a:ext cx="479320" cy="337566"/>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9" name="TextBox 308"/>
          <p:cNvSpPr txBox="1"/>
          <p:nvPr userDrawn="1"/>
        </p:nvSpPr>
        <p:spPr>
          <a:xfrm>
            <a:off x="2292240" y="3463575"/>
            <a:ext cx="635869"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Hotels</a:t>
            </a:r>
          </a:p>
        </p:txBody>
      </p:sp>
      <p:sp>
        <p:nvSpPr>
          <p:cNvPr id="310" name="Freeform 80"/>
          <p:cNvSpPr>
            <a:spLocks noChangeAspect="1"/>
          </p:cNvSpPr>
          <p:nvPr userDrawn="1"/>
        </p:nvSpPr>
        <p:spPr bwMode="auto">
          <a:xfrm>
            <a:off x="1494880" y="3004989"/>
            <a:ext cx="332363" cy="393192"/>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1" name="TextBox 310"/>
          <p:cNvSpPr txBox="1"/>
          <p:nvPr userDrawn="1"/>
        </p:nvSpPr>
        <p:spPr>
          <a:xfrm>
            <a:off x="1283709" y="3463575"/>
            <a:ext cx="769928"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Healthcare</a:t>
            </a:r>
          </a:p>
        </p:txBody>
      </p:sp>
      <p:sp>
        <p:nvSpPr>
          <p:cNvPr id="312" name="Freeform 100"/>
          <p:cNvSpPr>
            <a:spLocks noChangeAspect="1"/>
          </p:cNvSpPr>
          <p:nvPr userDrawn="1"/>
        </p:nvSpPr>
        <p:spPr bwMode="auto">
          <a:xfrm>
            <a:off x="3418411" y="2874434"/>
            <a:ext cx="330960" cy="523747"/>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3" name="TextBox 312"/>
          <p:cNvSpPr txBox="1"/>
          <p:nvPr userDrawn="1"/>
        </p:nvSpPr>
        <p:spPr>
          <a:xfrm>
            <a:off x="3286803" y="3463575"/>
            <a:ext cx="523058" cy="246221"/>
          </a:xfrm>
          <a:prstGeom prst="rect">
            <a:avLst/>
          </a:prstGeom>
          <a:noFill/>
        </p:spPr>
        <p:txBody>
          <a:bodyPr wrap="square" lIns="0" tIns="0" rIns="0" bIns="0" rtlCol="0" anchor="t" anchorCtr="0">
            <a:spAutoFit/>
          </a:bodyPr>
          <a:lstStyle/>
          <a:p>
            <a:pPr algn="ctr"/>
            <a:r>
              <a:rPr lang="en-US" sz="800" b="1" dirty="0" smtClean="0">
                <a:solidFill>
                  <a:srgbClr val="626469"/>
                </a:solidFill>
                <a:latin typeface="Arial" pitchFamily="34" charset="0"/>
                <a:cs typeface="Arial" pitchFamily="34" charset="0"/>
              </a:rPr>
              <a:t>Life</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sciences</a:t>
            </a:r>
          </a:p>
        </p:txBody>
      </p:sp>
      <p:sp>
        <p:nvSpPr>
          <p:cNvPr id="314" name="Freeform 104"/>
          <p:cNvSpPr>
            <a:spLocks noChangeAspect="1"/>
          </p:cNvSpPr>
          <p:nvPr userDrawn="1"/>
        </p:nvSpPr>
        <p:spPr bwMode="auto">
          <a:xfrm>
            <a:off x="2359068" y="3733689"/>
            <a:ext cx="479233" cy="479229"/>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5" name="TextBox 314"/>
          <p:cNvSpPr txBox="1"/>
          <p:nvPr userDrawn="1"/>
        </p:nvSpPr>
        <p:spPr>
          <a:xfrm>
            <a:off x="2225210" y="4284666"/>
            <a:ext cx="769928"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Retail</a:t>
            </a:r>
          </a:p>
        </p:txBody>
      </p:sp>
      <p:sp>
        <p:nvSpPr>
          <p:cNvPr id="316" name="Freeform 56"/>
          <p:cNvSpPr>
            <a:spLocks noChangeAspect="1"/>
          </p:cNvSpPr>
          <p:nvPr userDrawn="1"/>
        </p:nvSpPr>
        <p:spPr bwMode="auto">
          <a:xfrm>
            <a:off x="5234357" y="2195360"/>
            <a:ext cx="379970" cy="393192"/>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7" name="TextBox 316"/>
          <p:cNvSpPr txBox="1"/>
          <p:nvPr userDrawn="1"/>
        </p:nvSpPr>
        <p:spPr>
          <a:xfrm>
            <a:off x="5048080" y="2639098"/>
            <a:ext cx="769928"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Green buildings</a:t>
            </a:r>
          </a:p>
        </p:txBody>
      </p:sp>
      <p:sp>
        <p:nvSpPr>
          <p:cNvPr id="318" name="Freeform 216"/>
          <p:cNvSpPr>
            <a:spLocks noChangeAspect="1"/>
          </p:cNvSpPr>
          <p:nvPr userDrawn="1"/>
        </p:nvSpPr>
        <p:spPr bwMode="auto">
          <a:xfrm>
            <a:off x="3327989" y="2195360"/>
            <a:ext cx="421382" cy="393192"/>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9" name="TextBox 318"/>
          <p:cNvSpPr txBox="1"/>
          <p:nvPr userDrawn="1"/>
        </p:nvSpPr>
        <p:spPr>
          <a:xfrm>
            <a:off x="3230398" y="2639098"/>
            <a:ext cx="635869" cy="12311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Finance</a:t>
            </a:r>
          </a:p>
        </p:txBody>
      </p:sp>
      <p:sp>
        <p:nvSpPr>
          <p:cNvPr id="320" name="Freeform 224"/>
          <p:cNvSpPr>
            <a:spLocks noChangeAspect="1"/>
          </p:cNvSpPr>
          <p:nvPr userDrawn="1"/>
        </p:nvSpPr>
        <p:spPr bwMode="auto">
          <a:xfrm>
            <a:off x="1438331" y="2242598"/>
            <a:ext cx="525440" cy="345954"/>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21" name="TextBox 320"/>
          <p:cNvSpPr txBox="1"/>
          <p:nvPr userDrawn="1"/>
        </p:nvSpPr>
        <p:spPr>
          <a:xfrm>
            <a:off x="1342302" y="2639098"/>
            <a:ext cx="652701" cy="246221"/>
          </a:xfrm>
          <a:prstGeom prst="rect">
            <a:avLst/>
          </a:prstGeom>
          <a:noFill/>
        </p:spPr>
        <p:txBody>
          <a:bodyPr wrap="square" lIns="0" tIns="0" rIns="0" bIns="0" rtlCol="0" anchor="b" anchorCtr="0">
            <a:spAutoFit/>
          </a:bodyPr>
          <a:lstStyle/>
          <a:p>
            <a:pPr algn="ctr"/>
            <a:r>
              <a:rPr lang="en-US" sz="800" b="1" dirty="0" smtClean="0">
                <a:solidFill>
                  <a:srgbClr val="626469"/>
                </a:solidFill>
                <a:latin typeface="Arial" pitchFamily="34" charset="0"/>
                <a:cs typeface="Arial" pitchFamily="34" charset="0"/>
              </a:rPr>
              <a:t>Cloud and telecom</a:t>
            </a:r>
          </a:p>
        </p:txBody>
      </p:sp>
      <p:sp>
        <p:nvSpPr>
          <p:cNvPr id="322" name="TextBox 321"/>
          <p:cNvSpPr txBox="1"/>
          <p:nvPr userDrawn="1"/>
        </p:nvSpPr>
        <p:spPr>
          <a:xfrm>
            <a:off x="9111403" y="3463575"/>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Management software</a:t>
            </a:r>
          </a:p>
        </p:txBody>
      </p:sp>
      <p:sp>
        <p:nvSpPr>
          <p:cNvPr id="323" name="TextBox 322"/>
          <p:cNvSpPr txBox="1"/>
          <p:nvPr userDrawn="1"/>
        </p:nvSpPr>
        <p:spPr>
          <a:xfrm>
            <a:off x="8216668" y="4284666"/>
            <a:ext cx="923938"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Power</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Measurement</a:t>
            </a:r>
          </a:p>
        </p:txBody>
      </p:sp>
      <p:sp>
        <p:nvSpPr>
          <p:cNvPr id="324" name="TextBox 323"/>
          <p:cNvSpPr txBox="1"/>
          <p:nvPr userDrawn="1"/>
        </p:nvSpPr>
        <p:spPr>
          <a:xfrm>
            <a:off x="11002917" y="2639098"/>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Intelligent power and motor control</a:t>
            </a:r>
          </a:p>
        </p:txBody>
      </p:sp>
      <p:sp>
        <p:nvSpPr>
          <p:cNvPr id="325" name="TextBox 324"/>
          <p:cNvSpPr txBox="1"/>
          <p:nvPr userDrawn="1"/>
        </p:nvSpPr>
        <p:spPr>
          <a:xfrm>
            <a:off x="10011711" y="4284666"/>
            <a:ext cx="1088520" cy="205184"/>
          </a:xfrm>
          <a:prstGeom prst="rect">
            <a:avLst/>
          </a:prstGeom>
          <a:noFill/>
        </p:spPr>
        <p:txBody>
          <a:bodyPr wrap="square" tIns="0" bIns="0" rtlCol="0" anchor="t" anchorCtr="0">
            <a:spAutoFit/>
          </a:bodyPr>
          <a:lstStyle/>
          <a:p>
            <a:pPr algn="ctr">
              <a:lnSpc>
                <a:spcPts val="800"/>
              </a:lnSpc>
            </a:pPr>
            <a:r>
              <a:rPr lang="en-US" sz="800" b="1" dirty="0" smtClean="0">
                <a:solidFill>
                  <a:srgbClr val="626469"/>
                </a:solidFill>
                <a:latin typeface="Arial" pitchFamily="34" charset="0"/>
                <a:cs typeface="Arial" pitchFamily="34" charset="0"/>
              </a:rPr>
              <a:t>Renewable energy conversion</a:t>
            </a:r>
          </a:p>
        </p:txBody>
      </p:sp>
      <p:sp>
        <p:nvSpPr>
          <p:cNvPr id="326" name="TextBox 325"/>
          <p:cNvSpPr txBox="1"/>
          <p:nvPr userDrawn="1"/>
        </p:nvSpPr>
        <p:spPr>
          <a:xfrm>
            <a:off x="8155724" y="2639098"/>
            <a:ext cx="1045826"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Electric vehicle recharging</a:t>
            </a:r>
          </a:p>
        </p:txBody>
      </p:sp>
      <p:sp>
        <p:nvSpPr>
          <p:cNvPr id="327" name="TextBox 326"/>
          <p:cNvSpPr txBox="1"/>
          <p:nvPr userDrawn="1"/>
        </p:nvSpPr>
        <p:spPr>
          <a:xfrm>
            <a:off x="7161499" y="3463575"/>
            <a:ext cx="1131215"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Lifts and</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escalators control</a:t>
            </a:r>
          </a:p>
        </p:txBody>
      </p:sp>
      <p:sp>
        <p:nvSpPr>
          <p:cNvPr id="328" name="TextBox 327"/>
          <p:cNvSpPr txBox="1"/>
          <p:nvPr userDrawn="1"/>
        </p:nvSpPr>
        <p:spPr>
          <a:xfrm>
            <a:off x="10011711" y="3463575"/>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Material handling control</a:t>
            </a:r>
          </a:p>
        </p:txBody>
      </p:sp>
      <p:sp>
        <p:nvSpPr>
          <p:cNvPr id="329" name="TextBox 328"/>
          <p:cNvSpPr txBox="1"/>
          <p:nvPr userDrawn="1"/>
        </p:nvSpPr>
        <p:spPr>
          <a:xfrm>
            <a:off x="9111403" y="2639098"/>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Hoisting</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control</a:t>
            </a:r>
          </a:p>
        </p:txBody>
      </p:sp>
      <p:sp>
        <p:nvSpPr>
          <p:cNvPr id="330" name="TextBox 329"/>
          <p:cNvSpPr txBox="1"/>
          <p:nvPr userDrawn="1"/>
        </p:nvSpPr>
        <p:spPr>
          <a:xfrm>
            <a:off x="7220946" y="5038364"/>
            <a:ext cx="1088520" cy="353545"/>
          </a:xfrm>
          <a:prstGeom prst="rect">
            <a:avLst/>
          </a:prstGeom>
          <a:noFill/>
        </p:spPr>
        <p:txBody>
          <a:bodyPr wrap="square" rtlCol="0" anchor="b" anchorCtr="0">
            <a:spAutoFit/>
          </a:bodyPr>
          <a:lstStyle/>
          <a:p>
            <a:pPr algn="ctr"/>
            <a:r>
              <a:rPr lang="en-US" sz="800" b="1" dirty="0" smtClean="0">
                <a:solidFill>
                  <a:srgbClr val="626469"/>
                </a:solidFill>
                <a:latin typeface="Arial" pitchFamily="34" charset="0"/>
                <a:cs typeface="Arial" pitchFamily="34" charset="0"/>
              </a:rPr>
              <a:t>Uninterruptable</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power supply</a:t>
            </a:r>
          </a:p>
        </p:txBody>
      </p:sp>
      <p:sp>
        <p:nvSpPr>
          <p:cNvPr id="331" name="TextBox 330"/>
          <p:cNvSpPr txBox="1"/>
          <p:nvPr userDrawn="1"/>
        </p:nvSpPr>
        <p:spPr>
          <a:xfrm>
            <a:off x="11002917" y="4284666"/>
            <a:ext cx="1088520" cy="12311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Surveillance</a:t>
            </a:r>
          </a:p>
        </p:txBody>
      </p:sp>
      <p:sp>
        <p:nvSpPr>
          <p:cNvPr id="332" name="TextBox 331"/>
          <p:cNvSpPr txBox="1"/>
          <p:nvPr userDrawn="1"/>
        </p:nvSpPr>
        <p:spPr>
          <a:xfrm>
            <a:off x="10011711" y="2639098"/>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HVAC</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control</a:t>
            </a:r>
          </a:p>
        </p:txBody>
      </p:sp>
      <p:sp>
        <p:nvSpPr>
          <p:cNvPr id="333" name="TextBox 332"/>
          <p:cNvSpPr txBox="1"/>
          <p:nvPr userDrawn="1"/>
        </p:nvSpPr>
        <p:spPr>
          <a:xfrm>
            <a:off x="8113030" y="3463575"/>
            <a:ext cx="1131215"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Lighting</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control</a:t>
            </a:r>
          </a:p>
        </p:txBody>
      </p:sp>
      <p:sp>
        <p:nvSpPr>
          <p:cNvPr id="334" name="Freeform 196"/>
          <p:cNvSpPr>
            <a:spLocks noChangeAspect="1"/>
          </p:cNvSpPr>
          <p:nvPr userDrawn="1"/>
        </p:nvSpPr>
        <p:spPr bwMode="auto">
          <a:xfrm>
            <a:off x="7555769" y="2195360"/>
            <a:ext cx="327661" cy="393192"/>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5" name="TextBox 334"/>
          <p:cNvSpPr txBox="1"/>
          <p:nvPr userDrawn="1"/>
        </p:nvSpPr>
        <p:spPr>
          <a:xfrm>
            <a:off x="7182846" y="2639098"/>
            <a:ext cx="1088520"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Access</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control</a:t>
            </a:r>
          </a:p>
        </p:txBody>
      </p:sp>
      <p:sp>
        <p:nvSpPr>
          <p:cNvPr id="336" name="Freeform 335"/>
          <p:cNvSpPr>
            <a:spLocks noChangeAspect="1"/>
          </p:cNvSpPr>
          <p:nvPr userDrawn="1"/>
        </p:nvSpPr>
        <p:spPr bwMode="auto">
          <a:xfrm>
            <a:off x="11279225" y="3000094"/>
            <a:ext cx="509366" cy="393192"/>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60"/>
          <p:cNvSpPr>
            <a:spLocks noChangeAspect="1" noEditPoints="1"/>
          </p:cNvSpPr>
          <p:nvPr userDrawn="1"/>
        </p:nvSpPr>
        <p:spPr bwMode="auto">
          <a:xfrm>
            <a:off x="7452677" y="3824021"/>
            <a:ext cx="521678" cy="393192"/>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64"/>
          <p:cNvSpPr>
            <a:spLocks noChangeAspect="1"/>
          </p:cNvSpPr>
          <p:nvPr userDrawn="1"/>
        </p:nvSpPr>
        <p:spPr bwMode="auto">
          <a:xfrm>
            <a:off x="9448825" y="3849421"/>
            <a:ext cx="393193" cy="393192"/>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TextBox 338"/>
          <p:cNvSpPr txBox="1"/>
          <p:nvPr userDrawn="1"/>
        </p:nvSpPr>
        <p:spPr>
          <a:xfrm>
            <a:off x="9132750" y="4284666"/>
            <a:ext cx="1045826" cy="246221"/>
          </a:xfrm>
          <a:prstGeom prst="rect">
            <a:avLst/>
          </a:prstGeom>
          <a:noFill/>
        </p:spPr>
        <p:txBody>
          <a:bodyPr wrap="square" tIns="0" bIns="0" rtlCol="0" anchor="b" anchorCtr="0">
            <a:spAutoFit/>
          </a:bodyPr>
          <a:lstStyle/>
          <a:p>
            <a:pPr algn="ctr"/>
            <a:r>
              <a:rPr lang="en-US" sz="800" b="1" dirty="0" err="1" smtClean="0">
                <a:solidFill>
                  <a:srgbClr val="626469"/>
                </a:solidFill>
                <a:latin typeface="Arial" pitchFamily="34" charset="0"/>
                <a:cs typeface="Arial" pitchFamily="34" charset="0"/>
              </a:rPr>
              <a:t>Prosumer</a:t>
            </a:r>
            <a:r>
              <a:rPr lang="en-US" sz="800" b="1" dirty="0" smtClean="0">
                <a:solidFill>
                  <a:srgbClr val="626469"/>
                </a:solidFill>
                <a:latin typeface="Arial" pitchFamily="34" charset="0"/>
                <a:cs typeface="Arial" pitchFamily="34" charset="0"/>
              </a:rPr>
              <a:t> </a:t>
            </a:r>
            <a:r>
              <a:rPr lang="en-US" sz="800" b="1" dirty="0" err="1" smtClean="0">
                <a:solidFill>
                  <a:srgbClr val="626469"/>
                </a:solidFill>
                <a:latin typeface="Arial" pitchFamily="34" charset="0"/>
                <a:cs typeface="Arial" pitchFamily="34" charset="0"/>
              </a:rPr>
              <a:t>microgrid</a:t>
            </a:r>
            <a:endParaRPr lang="en-US" sz="800" b="1" dirty="0" smtClean="0">
              <a:solidFill>
                <a:srgbClr val="626469"/>
              </a:solidFill>
              <a:latin typeface="Arial" pitchFamily="34" charset="0"/>
              <a:cs typeface="Arial" pitchFamily="34" charset="0"/>
            </a:endParaRPr>
          </a:p>
        </p:txBody>
      </p:sp>
      <p:sp>
        <p:nvSpPr>
          <p:cNvPr id="340" name="TextBox 339"/>
          <p:cNvSpPr txBox="1"/>
          <p:nvPr userDrawn="1"/>
        </p:nvSpPr>
        <p:spPr>
          <a:xfrm>
            <a:off x="7204193" y="4284666"/>
            <a:ext cx="1045826"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Packaging control</a:t>
            </a:r>
          </a:p>
        </p:txBody>
      </p:sp>
      <p:sp>
        <p:nvSpPr>
          <p:cNvPr id="341" name="TextBox 340"/>
          <p:cNvSpPr txBox="1"/>
          <p:nvPr userDrawn="1"/>
        </p:nvSpPr>
        <p:spPr>
          <a:xfrm>
            <a:off x="11024264" y="3463575"/>
            <a:ext cx="1045826" cy="246221"/>
          </a:xfrm>
          <a:prstGeom prst="rect">
            <a:avLst/>
          </a:prstGeom>
          <a:noFill/>
        </p:spPr>
        <p:txBody>
          <a:bodyPr wrap="square" tIns="0" bIns="0" rtlCol="0" anchor="b" anchorCtr="0">
            <a:spAutoFit/>
          </a:bodyPr>
          <a:lstStyle/>
          <a:p>
            <a:pPr algn="ctr"/>
            <a:r>
              <a:rPr lang="en-US" sz="800" b="1" dirty="0" smtClean="0">
                <a:solidFill>
                  <a:srgbClr val="626469"/>
                </a:solidFill>
                <a:latin typeface="Arial" pitchFamily="34" charset="0"/>
                <a:cs typeface="Arial" pitchFamily="34" charset="0"/>
              </a:rPr>
              <a:t>Material</a:t>
            </a:r>
            <a:br>
              <a:rPr lang="en-US" sz="800" b="1" dirty="0" smtClean="0">
                <a:solidFill>
                  <a:srgbClr val="626469"/>
                </a:solidFill>
                <a:latin typeface="Arial" pitchFamily="34" charset="0"/>
                <a:cs typeface="Arial" pitchFamily="34" charset="0"/>
              </a:rPr>
            </a:br>
            <a:r>
              <a:rPr lang="en-US" sz="800" b="1" dirty="0" smtClean="0">
                <a:solidFill>
                  <a:srgbClr val="626469"/>
                </a:solidFill>
                <a:latin typeface="Arial" pitchFamily="34" charset="0"/>
                <a:cs typeface="Arial" pitchFamily="34" charset="0"/>
              </a:rPr>
              <a:t>working</a:t>
            </a:r>
          </a:p>
        </p:txBody>
      </p:sp>
      <p:sp>
        <p:nvSpPr>
          <p:cNvPr id="342" name="Freeform 673"/>
          <p:cNvSpPr>
            <a:spLocks noEditPoints="1"/>
          </p:cNvSpPr>
          <p:nvPr userDrawn="1"/>
        </p:nvSpPr>
        <p:spPr bwMode="auto">
          <a:xfrm>
            <a:off x="7572046" y="5579234"/>
            <a:ext cx="386320" cy="504066"/>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43" name="TextBox 342"/>
          <p:cNvSpPr txBox="1"/>
          <p:nvPr userDrawn="1"/>
        </p:nvSpPr>
        <p:spPr>
          <a:xfrm>
            <a:off x="7310737" y="6054246"/>
            <a:ext cx="908938" cy="215444"/>
          </a:xfrm>
          <a:prstGeom prst="rect">
            <a:avLst/>
          </a:prstGeom>
          <a:noFill/>
        </p:spPr>
        <p:txBody>
          <a:bodyPr wrap="square" rtlCol="0" anchor="b" anchorCtr="0">
            <a:spAutoFit/>
          </a:bodyPr>
          <a:lstStyle/>
          <a:p>
            <a:pPr algn="ctr"/>
            <a:r>
              <a:rPr lang="en-US" sz="800" b="1" dirty="0" smtClean="0">
                <a:solidFill>
                  <a:srgbClr val="626469"/>
                </a:solidFill>
                <a:latin typeface="Arial" pitchFamily="34" charset="0"/>
                <a:cs typeface="Arial" pitchFamily="34" charset="0"/>
              </a:rPr>
              <a:t>Panel builders</a:t>
            </a:r>
          </a:p>
        </p:txBody>
      </p:sp>
      <p:sp>
        <p:nvSpPr>
          <p:cNvPr id="344" name="Rounded Rectangle 343"/>
          <p:cNvSpPr/>
          <p:nvPr userDrawn="1"/>
        </p:nvSpPr>
        <p:spPr>
          <a:xfrm>
            <a:off x="609441" y="4684275"/>
            <a:ext cx="5291299" cy="1611134"/>
          </a:xfrm>
          <a:prstGeom prst="roundRect">
            <a:avLst>
              <a:gd name="adj" fmla="val 9427"/>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520700" indent="-292100" algn="l">
              <a:spcAft>
                <a:spcPts val="200"/>
              </a:spcAft>
              <a:tabLst>
                <a:tab pos="173038" algn="l"/>
                <a:tab pos="457200" algn="l"/>
              </a:tabLst>
            </a:pPr>
            <a:r>
              <a:rPr lang="en-US" sz="1600" b="1" dirty="0" smtClean="0"/>
              <a:t>To</a:t>
            </a:r>
            <a:r>
              <a:rPr lang="en-US" sz="1600" b="1" baseline="0" dirty="0" smtClean="0"/>
              <a:t> add a </a:t>
            </a:r>
            <a:r>
              <a:rPr lang="en-US" sz="1600" b="1" baseline="0" dirty="0" err="1" smtClean="0"/>
              <a:t>picto</a:t>
            </a:r>
            <a:r>
              <a:rPr lang="en-US" sz="1600" b="1" baseline="0" dirty="0" smtClean="0"/>
              <a:t> to your presentation:</a:t>
            </a:r>
          </a:p>
          <a:p>
            <a:pPr marL="520700" indent="-292100" algn="l">
              <a:spcAft>
                <a:spcPts val="200"/>
              </a:spcAft>
              <a:buFont typeface="+mj-lt"/>
              <a:buAutoNum type="arabicPeriod"/>
              <a:tabLst>
                <a:tab pos="173038" algn="l"/>
                <a:tab pos="457200" algn="l"/>
              </a:tabLst>
            </a:pPr>
            <a:r>
              <a:rPr lang="en-US" sz="1400" baseline="0" dirty="0" smtClean="0"/>
              <a:t>Select view/slide master</a:t>
            </a:r>
          </a:p>
          <a:p>
            <a:pPr marL="520700" indent="-292100" algn="l">
              <a:spcAft>
                <a:spcPts val="200"/>
              </a:spcAft>
              <a:buFont typeface="+mj-lt"/>
              <a:buAutoNum type="arabicPeriod"/>
              <a:tabLst>
                <a:tab pos="173038" algn="l"/>
                <a:tab pos="457200" algn="l"/>
              </a:tabLst>
            </a:pPr>
            <a:r>
              <a:rPr lang="en-US" sz="1400" baseline="0" dirty="0" smtClean="0"/>
              <a:t>Go to slide with </a:t>
            </a:r>
            <a:r>
              <a:rPr lang="en-US" sz="1400" baseline="0" dirty="0" err="1" smtClean="0"/>
              <a:t>pictos</a:t>
            </a:r>
            <a:endParaRPr lang="en-US" sz="1400" baseline="0" dirty="0" smtClean="0"/>
          </a:p>
          <a:p>
            <a:pPr marL="520700" indent="-292100" algn="l">
              <a:spcAft>
                <a:spcPts val="200"/>
              </a:spcAft>
              <a:buFont typeface="+mj-lt"/>
              <a:buAutoNum type="arabicPeriod"/>
              <a:tabLst>
                <a:tab pos="173038" algn="l"/>
                <a:tab pos="457200" algn="l"/>
              </a:tabLst>
            </a:pPr>
            <a:r>
              <a:rPr lang="en-US" sz="1400" baseline="0" dirty="0" smtClean="0"/>
              <a:t>Select and copy the </a:t>
            </a:r>
            <a:r>
              <a:rPr lang="en-US" sz="1400" baseline="0" dirty="0" err="1" smtClean="0"/>
              <a:t>picto</a:t>
            </a:r>
            <a:r>
              <a:rPr lang="en-US" sz="1400" baseline="0" dirty="0" smtClean="0"/>
              <a:t> that you would like to add (ctrl-c)</a:t>
            </a:r>
          </a:p>
          <a:p>
            <a:pPr marL="520700" indent="-292100" algn="l">
              <a:spcAft>
                <a:spcPts val="200"/>
              </a:spcAft>
              <a:buFont typeface="+mj-lt"/>
              <a:buAutoNum type="arabicPeriod"/>
              <a:tabLst>
                <a:tab pos="173038" algn="l"/>
                <a:tab pos="457200" algn="l"/>
              </a:tabLst>
            </a:pPr>
            <a:r>
              <a:rPr lang="en-US" sz="1400" baseline="0" dirty="0" smtClean="0"/>
              <a:t>Close master view</a:t>
            </a:r>
          </a:p>
          <a:p>
            <a:pPr marL="520700" indent="-292100" algn="l">
              <a:spcAft>
                <a:spcPts val="200"/>
              </a:spcAft>
              <a:buFont typeface="+mj-lt"/>
              <a:buAutoNum type="arabicPeriod"/>
              <a:tabLst>
                <a:tab pos="173038" algn="l"/>
                <a:tab pos="457200" algn="l"/>
              </a:tabLst>
            </a:pPr>
            <a:r>
              <a:rPr lang="en-US" sz="1400" baseline="0" dirty="0" smtClean="0"/>
              <a:t>Paste </a:t>
            </a:r>
            <a:r>
              <a:rPr lang="en-US" sz="1400" baseline="0" dirty="0" err="1" smtClean="0"/>
              <a:t>picto</a:t>
            </a:r>
            <a:r>
              <a:rPr lang="en-US" sz="1400" baseline="0" dirty="0" smtClean="0"/>
              <a:t> onto your slide (ctrl-p)</a:t>
            </a:r>
            <a:endParaRPr lang="en-US" sz="1400" dirty="0"/>
          </a:p>
        </p:txBody>
      </p:sp>
      <p:sp>
        <p:nvSpPr>
          <p:cNvPr id="345" name="TextBox 344"/>
          <p:cNvSpPr txBox="1"/>
          <p:nvPr userDrawn="1"/>
        </p:nvSpPr>
        <p:spPr>
          <a:xfrm>
            <a:off x="523421" y="1235445"/>
            <a:ext cx="823124" cy="307777"/>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Markets</a:t>
            </a:r>
          </a:p>
        </p:txBody>
      </p:sp>
      <p:sp>
        <p:nvSpPr>
          <p:cNvPr id="346" name="TextBox 345"/>
          <p:cNvSpPr txBox="1"/>
          <p:nvPr userDrawn="1"/>
        </p:nvSpPr>
        <p:spPr>
          <a:xfrm>
            <a:off x="366227" y="2195140"/>
            <a:ext cx="993018" cy="523220"/>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Market </a:t>
            </a:r>
          </a:p>
          <a:p>
            <a:pPr algn="r"/>
            <a:r>
              <a:rPr lang="en-US" sz="1400" dirty="0" smtClean="0">
                <a:solidFill>
                  <a:srgbClr val="626469"/>
                </a:solidFill>
                <a:latin typeface="Arial" pitchFamily="34" charset="0"/>
                <a:cs typeface="Arial" pitchFamily="34" charset="0"/>
              </a:rPr>
              <a:t>Segments</a:t>
            </a:r>
          </a:p>
        </p:txBody>
      </p:sp>
      <p:sp>
        <p:nvSpPr>
          <p:cNvPr id="347" name="TextBox 346"/>
          <p:cNvSpPr txBox="1"/>
          <p:nvPr userDrawn="1"/>
        </p:nvSpPr>
        <p:spPr>
          <a:xfrm>
            <a:off x="6476196" y="1231262"/>
            <a:ext cx="893081" cy="307777"/>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Domains</a:t>
            </a:r>
          </a:p>
        </p:txBody>
      </p:sp>
      <p:sp>
        <p:nvSpPr>
          <p:cNvPr id="348" name="TextBox 347"/>
          <p:cNvSpPr txBox="1"/>
          <p:nvPr userDrawn="1"/>
        </p:nvSpPr>
        <p:spPr>
          <a:xfrm>
            <a:off x="6216535" y="2187133"/>
            <a:ext cx="1152742" cy="307777"/>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Applications</a:t>
            </a:r>
          </a:p>
        </p:txBody>
      </p:sp>
      <p:sp>
        <p:nvSpPr>
          <p:cNvPr id="349" name="TextBox 348"/>
          <p:cNvSpPr txBox="1"/>
          <p:nvPr userDrawn="1"/>
        </p:nvSpPr>
        <p:spPr>
          <a:xfrm>
            <a:off x="6047080" y="5723014"/>
            <a:ext cx="1322197" cy="307777"/>
          </a:xfrm>
          <a:prstGeom prst="rect">
            <a:avLst/>
          </a:prstGeom>
          <a:noFill/>
        </p:spPr>
        <p:txBody>
          <a:bodyPr wrap="none" rtlCol="0">
            <a:spAutoFit/>
          </a:bodyPr>
          <a:lstStyle/>
          <a:p>
            <a:pPr algn="r"/>
            <a:r>
              <a:rPr lang="en-US" sz="1400" dirty="0" smtClean="0">
                <a:solidFill>
                  <a:srgbClr val="626469"/>
                </a:solidFill>
                <a:latin typeface="Arial" pitchFamily="34" charset="0"/>
                <a:cs typeface="Arial" pitchFamily="34" charset="0"/>
              </a:rPr>
              <a:t>Intermediaries</a:t>
            </a:r>
          </a:p>
        </p:txBody>
      </p:sp>
      <p:sp>
        <p:nvSpPr>
          <p:cNvPr id="92" name="TextBox 91"/>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rket Pictos_White">
    <p:bg>
      <p:bgPr>
        <a:solidFill>
          <a:srgbClr val="009530"/>
        </a:solidFill>
        <a:effectLst/>
      </p:bgPr>
    </p:bg>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609441" y="271463"/>
            <a:ext cx="10969943" cy="1095375"/>
          </a:xfrm>
        </p:spPr>
        <p:txBody>
          <a:bodyPr/>
          <a:lstStyle>
            <a:lvl1pPr algn="l">
              <a:defRPr>
                <a:solidFill>
                  <a:schemeClr val="bg1"/>
                </a:solidFill>
              </a:defRPr>
            </a:lvl1pPr>
          </a:lstStyle>
          <a:p>
            <a:r>
              <a:rPr lang="en-US" dirty="0" smtClean="0"/>
              <a:t>Market </a:t>
            </a:r>
            <a:r>
              <a:rPr lang="en-US" dirty="0" err="1" smtClean="0"/>
              <a:t>Pictos</a:t>
            </a:r>
            <a:endParaRPr lang="en-US" noProof="0" dirty="0"/>
          </a:p>
        </p:txBody>
      </p:sp>
      <p:sp>
        <p:nvSpPr>
          <p:cNvPr id="264" name="Freeform 156"/>
          <p:cNvSpPr>
            <a:spLocks noChangeAspect="1"/>
          </p:cNvSpPr>
          <p:nvPr userDrawn="1"/>
        </p:nvSpPr>
        <p:spPr bwMode="auto">
          <a:xfrm>
            <a:off x="10351080" y="2195360"/>
            <a:ext cx="391833" cy="393192"/>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5" name="Freeform 188"/>
          <p:cNvSpPr>
            <a:spLocks noChangeAspect="1" noEditPoints="1"/>
          </p:cNvSpPr>
          <p:nvPr userDrawn="1"/>
        </p:nvSpPr>
        <p:spPr bwMode="auto">
          <a:xfrm>
            <a:off x="10335260" y="3000094"/>
            <a:ext cx="422086" cy="393192"/>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6" name="Freeform 192"/>
          <p:cNvSpPr>
            <a:spLocks noChangeAspect="1" noEditPoints="1"/>
          </p:cNvSpPr>
          <p:nvPr userDrawn="1"/>
        </p:nvSpPr>
        <p:spPr bwMode="auto">
          <a:xfrm>
            <a:off x="8472423" y="2195360"/>
            <a:ext cx="394362" cy="393192"/>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7" name="Freeform 200"/>
          <p:cNvSpPr>
            <a:spLocks noChangeAspect="1"/>
          </p:cNvSpPr>
          <p:nvPr userDrawn="1"/>
        </p:nvSpPr>
        <p:spPr bwMode="auto">
          <a:xfrm>
            <a:off x="9512898" y="2195360"/>
            <a:ext cx="273023" cy="393192"/>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8" name="Freeform 204"/>
          <p:cNvSpPr>
            <a:spLocks noChangeAspect="1"/>
          </p:cNvSpPr>
          <p:nvPr userDrawn="1"/>
        </p:nvSpPr>
        <p:spPr bwMode="auto">
          <a:xfrm>
            <a:off x="7605970" y="3000094"/>
            <a:ext cx="231658" cy="393192"/>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9" name="Freeform 212"/>
          <p:cNvSpPr>
            <a:spLocks noChangeAspect="1"/>
          </p:cNvSpPr>
          <p:nvPr userDrawn="1"/>
        </p:nvSpPr>
        <p:spPr bwMode="auto">
          <a:xfrm>
            <a:off x="8576192" y="3838252"/>
            <a:ext cx="201481" cy="40436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0" name="Freeform 228"/>
          <p:cNvSpPr>
            <a:spLocks noChangeAspect="1"/>
          </p:cNvSpPr>
          <p:nvPr userDrawn="1"/>
        </p:nvSpPr>
        <p:spPr bwMode="auto">
          <a:xfrm>
            <a:off x="9461324" y="3000094"/>
            <a:ext cx="371652" cy="393192"/>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1" name="Freeform 208"/>
          <p:cNvSpPr>
            <a:spLocks noChangeAspect="1"/>
          </p:cNvSpPr>
          <p:nvPr userDrawn="1"/>
        </p:nvSpPr>
        <p:spPr bwMode="auto">
          <a:xfrm>
            <a:off x="8574375" y="2941489"/>
            <a:ext cx="254309" cy="451797"/>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2" name="Freeform 152"/>
          <p:cNvSpPr>
            <a:spLocks noChangeAspect="1"/>
          </p:cNvSpPr>
          <p:nvPr userDrawn="1"/>
        </p:nvSpPr>
        <p:spPr bwMode="auto">
          <a:xfrm>
            <a:off x="7471865" y="4723069"/>
            <a:ext cx="586683" cy="351304"/>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3" name="Freeform 176"/>
          <p:cNvSpPr>
            <a:spLocks noChangeAspect="1"/>
          </p:cNvSpPr>
          <p:nvPr userDrawn="1"/>
        </p:nvSpPr>
        <p:spPr bwMode="auto">
          <a:xfrm>
            <a:off x="11346411" y="2195360"/>
            <a:ext cx="383945" cy="393192"/>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4" name="Freeform 140"/>
          <p:cNvSpPr>
            <a:spLocks noChangeAspect="1"/>
          </p:cNvSpPr>
          <p:nvPr userDrawn="1"/>
        </p:nvSpPr>
        <p:spPr bwMode="auto">
          <a:xfrm>
            <a:off x="10350368" y="3849421"/>
            <a:ext cx="393194" cy="393192"/>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5" name="Freeform 172"/>
          <p:cNvSpPr>
            <a:spLocks noChangeAspect="1"/>
          </p:cNvSpPr>
          <p:nvPr userDrawn="1"/>
        </p:nvSpPr>
        <p:spPr bwMode="auto">
          <a:xfrm>
            <a:off x="11340334" y="3836721"/>
            <a:ext cx="395565" cy="393192"/>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6" name="Freeform 48"/>
          <p:cNvSpPr>
            <a:spLocks noChangeAspect="1"/>
          </p:cNvSpPr>
          <p:nvPr userDrawn="1"/>
        </p:nvSpPr>
        <p:spPr bwMode="auto">
          <a:xfrm>
            <a:off x="3424348" y="1185552"/>
            <a:ext cx="276964" cy="393192"/>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77" name="TextBox 276"/>
          <p:cNvSpPr txBox="1"/>
          <p:nvPr userDrawn="1"/>
        </p:nvSpPr>
        <p:spPr>
          <a:xfrm>
            <a:off x="3143304" y="1669178"/>
            <a:ext cx="810056"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Energy &amp;</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infrastructure</a:t>
            </a:r>
          </a:p>
        </p:txBody>
      </p:sp>
      <p:sp>
        <p:nvSpPr>
          <p:cNvPr id="278" name="Freeform 52"/>
          <p:cNvSpPr>
            <a:spLocks noChangeAspect="1"/>
          </p:cNvSpPr>
          <p:nvPr userDrawn="1"/>
        </p:nvSpPr>
        <p:spPr bwMode="auto">
          <a:xfrm>
            <a:off x="4303854" y="1185552"/>
            <a:ext cx="380589" cy="393192"/>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79" name="TextBox 278"/>
          <p:cNvSpPr txBox="1"/>
          <p:nvPr userDrawn="1"/>
        </p:nvSpPr>
        <p:spPr>
          <a:xfrm>
            <a:off x="4196931" y="1669178"/>
            <a:ext cx="590226" cy="12311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Industry</a:t>
            </a:r>
          </a:p>
        </p:txBody>
      </p:sp>
      <p:sp>
        <p:nvSpPr>
          <p:cNvPr id="280" name="Freeform 68"/>
          <p:cNvSpPr>
            <a:spLocks noChangeAspect="1"/>
          </p:cNvSpPr>
          <p:nvPr userDrawn="1"/>
        </p:nvSpPr>
        <p:spPr bwMode="auto">
          <a:xfrm>
            <a:off x="1438331" y="1185552"/>
            <a:ext cx="448619" cy="393192"/>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1" name="TextBox 280"/>
          <p:cNvSpPr txBox="1"/>
          <p:nvPr userDrawn="1"/>
        </p:nvSpPr>
        <p:spPr>
          <a:xfrm>
            <a:off x="1342302" y="1669178"/>
            <a:ext cx="652743"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Buildings</a:t>
            </a:r>
          </a:p>
        </p:txBody>
      </p:sp>
      <p:sp>
        <p:nvSpPr>
          <p:cNvPr id="282" name="Freeform 60"/>
          <p:cNvSpPr>
            <a:spLocks noChangeAspect="1"/>
          </p:cNvSpPr>
          <p:nvPr userDrawn="1"/>
        </p:nvSpPr>
        <p:spPr bwMode="auto">
          <a:xfrm>
            <a:off x="2317350" y="1222064"/>
            <a:ext cx="493975" cy="353487"/>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3" name="TextBox 282"/>
          <p:cNvSpPr txBox="1"/>
          <p:nvPr userDrawn="1"/>
        </p:nvSpPr>
        <p:spPr>
          <a:xfrm>
            <a:off x="2286368" y="1669178"/>
            <a:ext cx="647613"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Data </a:t>
            </a:r>
            <a:r>
              <a:rPr lang="en-US" sz="800" b="1" dirty="0" err="1" smtClean="0">
                <a:solidFill>
                  <a:schemeClr val="bg1"/>
                </a:solidFill>
                <a:latin typeface="Arial" pitchFamily="34" charset="0"/>
                <a:cs typeface="Arial" pitchFamily="34" charset="0"/>
              </a:rPr>
              <a:t>centres</a:t>
            </a:r>
            <a:r>
              <a:rPr lang="en-US" sz="800" b="1" dirty="0" smtClean="0">
                <a:solidFill>
                  <a:schemeClr val="bg1"/>
                </a:solidFill>
                <a:latin typeface="Arial" pitchFamily="34" charset="0"/>
                <a:cs typeface="Arial" pitchFamily="34" charset="0"/>
              </a:rPr>
              <a:t> </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&amp; networks</a:t>
            </a:r>
          </a:p>
        </p:txBody>
      </p:sp>
      <p:sp>
        <p:nvSpPr>
          <p:cNvPr id="284" name="Freeform 64"/>
          <p:cNvSpPr>
            <a:spLocks noChangeAspect="1"/>
          </p:cNvSpPr>
          <p:nvPr userDrawn="1"/>
        </p:nvSpPr>
        <p:spPr bwMode="auto">
          <a:xfrm>
            <a:off x="5258275" y="1185552"/>
            <a:ext cx="358929" cy="393192"/>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5" name="TextBox 284"/>
          <p:cNvSpPr txBox="1"/>
          <p:nvPr userDrawn="1"/>
        </p:nvSpPr>
        <p:spPr>
          <a:xfrm>
            <a:off x="5158129" y="1669178"/>
            <a:ext cx="549831"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Residential</a:t>
            </a:r>
          </a:p>
        </p:txBody>
      </p:sp>
      <p:sp>
        <p:nvSpPr>
          <p:cNvPr id="286" name="Freeform 148"/>
          <p:cNvSpPr>
            <a:spLocks noChangeAspect="1"/>
          </p:cNvSpPr>
          <p:nvPr userDrawn="1"/>
        </p:nvSpPr>
        <p:spPr bwMode="auto">
          <a:xfrm>
            <a:off x="9432242" y="1260845"/>
            <a:ext cx="446842" cy="340106"/>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87" name="TextBox 286"/>
          <p:cNvSpPr txBox="1"/>
          <p:nvPr userDrawn="1"/>
        </p:nvSpPr>
        <p:spPr>
          <a:xfrm>
            <a:off x="9229945" y="1669178"/>
            <a:ext cx="851437"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Power management</a:t>
            </a:r>
          </a:p>
        </p:txBody>
      </p:sp>
      <p:sp>
        <p:nvSpPr>
          <p:cNvPr id="288" name="Freeform 184"/>
          <p:cNvSpPr>
            <a:spLocks noChangeAspect="1"/>
          </p:cNvSpPr>
          <p:nvPr userDrawn="1"/>
        </p:nvSpPr>
        <p:spPr bwMode="auto">
          <a:xfrm>
            <a:off x="8409152" y="1207759"/>
            <a:ext cx="489929" cy="393192"/>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9" name="TextBox 288"/>
          <p:cNvSpPr txBox="1"/>
          <p:nvPr userDrawn="1"/>
        </p:nvSpPr>
        <p:spPr>
          <a:xfrm>
            <a:off x="7988861" y="1669178"/>
            <a:ext cx="1379552"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Process/machine management</a:t>
            </a:r>
          </a:p>
        </p:txBody>
      </p:sp>
      <p:sp>
        <p:nvSpPr>
          <p:cNvPr id="290" name="Freeform 132"/>
          <p:cNvSpPr>
            <a:spLocks noChangeAspect="1"/>
          </p:cNvSpPr>
          <p:nvPr userDrawn="1"/>
        </p:nvSpPr>
        <p:spPr bwMode="auto">
          <a:xfrm>
            <a:off x="7526968" y="1207759"/>
            <a:ext cx="386910" cy="393192"/>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1" name="TextBox 290"/>
          <p:cNvSpPr txBox="1"/>
          <p:nvPr userDrawn="1"/>
        </p:nvSpPr>
        <p:spPr>
          <a:xfrm>
            <a:off x="7191939" y="1669178"/>
            <a:ext cx="1070334"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IT room</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management</a:t>
            </a:r>
          </a:p>
        </p:txBody>
      </p:sp>
      <p:sp>
        <p:nvSpPr>
          <p:cNvPr id="292" name="Freeform 180"/>
          <p:cNvSpPr>
            <a:spLocks noChangeAspect="1"/>
          </p:cNvSpPr>
          <p:nvPr userDrawn="1"/>
        </p:nvSpPr>
        <p:spPr bwMode="auto">
          <a:xfrm>
            <a:off x="10338924" y="1207759"/>
            <a:ext cx="350298" cy="393192"/>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93" name="TextBox 292"/>
          <p:cNvSpPr txBox="1"/>
          <p:nvPr userDrawn="1"/>
        </p:nvSpPr>
        <p:spPr>
          <a:xfrm>
            <a:off x="10094001" y="1669178"/>
            <a:ext cx="923940"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Security</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management</a:t>
            </a:r>
          </a:p>
        </p:txBody>
      </p:sp>
      <p:sp>
        <p:nvSpPr>
          <p:cNvPr id="294" name="Freeform 124"/>
          <p:cNvSpPr>
            <a:spLocks noChangeAspect="1"/>
          </p:cNvSpPr>
          <p:nvPr userDrawn="1"/>
        </p:nvSpPr>
        <p:spPr bwMode="auto">
          <a:xfrm>
            <a:off x="2418235" y="2195360"/>
            <a:ext cx="367063" cy="393192"/>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5" name="TextBox 294"/>
          <p:cNvSpPr txBox="1"/>
          <p:nvPr userDrawn="1"/>
        </p:nvSpPr>
        <p:spPr>
          <a:xfrm>
            <a:off x="2291570" y="2639098"/>
            <a:ext cx="637208"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Electric</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utilities</a:t>
            </a:r>
          </a:p>
        </p:txBody>
      </p:sp>
      <p:sp>
        <p:nvSpPr>
          <p:cNvPr id="296" name="Freeform 116"/>
          <p:cNvSpPr>
            <a:spLocks noChangeAspect="1"/>
          </p:cNvSpPr>
          <p:nvPr userDrawn="1"/>
        </p:nvSpPr>
        <p:spPr bwMode="auto">
          <a:xfrm>
            <a:off x="1494879" y="3831106"/>
            <a:ext cx="385913" cy="393192"/>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7" name="TextBox 296"/>
          <p:cNvSpPr txBox="1"/>
          <p:nvPr userDrawn="1"/>
        </p:nvSpPr>
        <p:spPr>
          <a:xfrm>
            <a:off x="1378741" y="4284666"/>
            <a:ext cx="635869" cy="12311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Oil &amp; gas</a:t>
            </a:r>
          </a:p>
        </p:txBody>
      </p:sp>
      <p:sp>
        <p:nvSpPr>
          <p:cNvPr id="298" name="Freeform 88"/>
          <p:cNvSpPr>
            <a:spLocks noChangeAspect="1"/>
          </p:cNvSpPr>
          <p:nvPr userDrawn="1"/>
        </p:nvSpPr>
        <p:spPr bwMode="auto">
          <a:xfrm>
            <a:off x="4230515" y="3060564"/>
            <a:ext cx="516752" cy="337566"/>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299" name="TextBox 298"/>
          <p:cNvSpPr txBox="1"/>
          <p:nvPr userDrawn="1"/>
        </p:nvSpPr>
        <p:spPr>
          <a:xfrm>
            <a:off x="4174110" y="3463575"/>
            <a:ext cx="635869" cy="12311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Marine</a:t>
            </a:r>
          </a:p>
        </p:txBody>
      </p:sp>
      <p:sp>
        <p:nvSpPr>
          <p:cNvPr id="300" name="Freeform 220"/>
          <p:cNvSpPr>
            <a:spLocks noChangeAspect="1"/>
          </p:cNvSpPr>
          <p:nvPr userDrawn="1"/>
        </p:nvSpPr>
        <p:spPr bwMode="auto">
          <a:xfrm>
            <a:off x="3270799" y="3900220"/>
            <a:ext cx="586434" cy="324077"/>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1" name="TextBox 300"/>
          <p:cNvSpPr txBox="1"/>
          <p:nvPr userDrawn="1"/>
        </p:nvSpPr>
        <p:spPr>
          <a:xfrm>
            <a:off x="2985173" y="4284666"/>
            <a:ext cx="1126319"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Transportation</a:t>
            </a:r>
          </a:p>
        </p:txBody>
      </p:sp>
      <p:sp>
        <p:nvSpPr>
          <p:cNvPr id="302" name="Freeform 76"/>
          <p:cNvSpPr>
            <a:spLocks noChangeAspect="1"/>
          </p:cNvSpPr>
          <p:nvPr userDrawn="1"/>
        </p:nvSpPr>
        <p:spPr bwMode="auto">
          <a:xfrm>
            <a:off x="4268390" y="3831106"/>
            <a:ext cx="427715" cy="393192"/>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3" name="TextBox 302"/>
          <p:cNvSpPr txBox="1"/>
          <p:nvPr userDrawn="1"/>
        </p:nvSpPr>
        <p:spPr>
          <a:xfrm>
            <a:off x="3947784" y="4284666"/>
            <a:ext cx="1088520"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Water &amp; </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waste water</a:t>
            </a:r>
          </a:p>
        </p:txBody>
      </p:sp>
      <p:sp>
        <p:nvSpPr>
          <p:cNvPr id="304" name="Freeform 120"/>
          <p:cNvSpPr>
            <a:spLocks noChangeAspect="1"/>
          </p:cNvSpPr>
          <p:nvPr userDrawn="1"/>
        </p:nvSpPr>
        <p:spPr bwMode="auto">
          <a:xfrm>
            <a:off x="5194806" y="3004938"/>
            <a:ext cx="473683" cy="362948"/>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5" name="TextBox 304"/>
          <p:cNvSpPr txBox="1"/>
          <p:nvPr userDrawn="1"/>
        </p:nvSpPr>
        <p:spPr>
          <a:xfrm>
            <a:off x="4902556" y="3463575"/>
            <a:ext cx="1060977" cy="24622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Mining, minerals</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&amp; metals</a:t>
            </a:r>
          </a:p>
        </p:txBody>
      </p:sp>
      <p:sp>
        <p:nvSpPr>
          <p:cNvPr id="306" name="Freeform 112"/>
          <p:cNvSpPr>
            <a:spLocks noChangeAspect="1"/>
          </p:cNvSpPr>
          <p:nvPr userDrawn="1"/>
        </p:nvSpPr>
        <p:spPr bwMode="auto">
          <a:xfrm>
            <a:off x="4230516" y="2195360"/>
            <a:ext cx="500144" cy="393192"/>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7" name="TextBox 306"/>
          <p:cNvSpPr txBox="1"/>
          <p:nvPr userDrawn="1"/>
        </p:nvSpPr>
        <p:spPr>
          <a:xfrm>
            <a:off x="4230515" y="2639098"/>
            <a:ext cx="523058"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Food &amp;</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beverage</a:t>
            </a:r>
          </a:p>
        </p:txBody>
      </p:sp>
      <p:sp>
        <p:nvSpPr>
          <p:cNvPr id="308" name="Freeform 108"/>
          <p:cNvSpPr>
            <a:spLocks noChangeAspect="1"/>
          </p:cNvSpPr>
          <p:nvPr userDrawn="1"/>
        </p:nvSpPr>
        <p:spPr bwMode="auto">
          <a:xfrm>
            <a:off x="2370514" y="3060615"/>
            <a:ext cx="479320" cy="337566"/>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09" name="TextBox 308"/>
          <p:cNvSpPr txBox="1"/>
          <p:nvPr userDrawn="1"/>
        </p:nvSpPr>
        <p:spPr>
          <a:xfrm>
            <a:off x="2292240" y="3463575"/>
            <a:ext cx="635869"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Hotels</a:t>
            </a:r>
          </a:p>
        </p:txBody>
      </p:sp>
      <p:sp>
        <p:nvSpPr>
          <p:cNvPr id="310" name="Freeform 80"/>
          <p:cNvSpPr>
            <a:spLocks noChangeAspect="1"/>
          </p:cNvSpPr>
          <p:nvPr userDrawn="1"/>
        </p:nvSpPr>
        <p:spPr bwMode="auto">
          <a:xfrm>
            <a:off x="1494880" y="3004989"/>
            <a:ext cx="332363" cy="393192"/>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1" name="TextBox 310"/>
          <p:cNvSpPr txBox="1"/>
          <p:nvPr userDrawn="1"/>
        </p:nvSpPr>
        <p:spPr>
          <a:xfrm>
            <a:off x="1283709" y="3463575"/>
            <a:ext cx="769928"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Healthcare</a:t>
            </a:r>
          </a:p>
        </p:txBody>
      </p:sp>
      <p:sp>
        <p:nvSpPr>
          <p:cNvPr id="312" name="Freeform 100"/>
          <p:cNvSpPr>
            <a:spLocks noChangeAspect="1"/>
          </p:cNvSpPr>
          <p:nvPr userDrawn="1"/>
        </p:nvSpPr>
        <p:spPr bwMode="auto">
          <a:xfrm>
            <a:off x="3418411" y="2874434"/>
            <a:ext cx="330960" cy="523747"/>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3" name="TextBox 312"/>
          <p:cNvSpPr txBox="1"/>
          <p:nvPr userDrawn="1"/>
        </p:nvSpPr>
        <p:spPr>
          <a:xfrm>
            <a:off x="3286803" y="3463575"/>
            <a:ext cx="523058" cy="246221"/>
          </a:xfrm>
          <a:prstGeom prst="rect">
            <a:avLst/>
          </a:prstGeom>
          <a:noFill/>
        </p:spPr>
        <p:txBody>
          <a:bodyPr wrap="square" lIns="0" tIns="0" rIns="0" bIns="0" rtlCol="0" anchor="t" anchorCtr="0">
            <a:spAutoFit/>
          </a:bodyPr>
          <a:lstStyle/>
          <a:p>
            <a:pPr algn="ctr"/>
            <a:r>
              <a:rPr lang="en-US" sz="800" b="1" dirty="0" smtClean="0">
                <a:solidFill>
                  <a:schemeClr val="bg1"/>
                </a:solidFill>
                <a:latin typeface="Arial" pitchFamily="34" charset="0"/>
                <a:cs typeface="Arial" pitchFamily="34" charset="0"/>
              </a:rPr>
              <a:t>Life</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sciences</a:t>
            </a:r>
          </a:p>
        </p:txBody>
      </p:sp>
      <p:sp>
        <p:nvSpPr>
          <p:cNvPr id="314" name="Freeform 104"/>
          <p:cNvSpPr>
            <a:spLocks noChangeAspect="1"/>
          </p:cNvSpPr>
          <p:nvPr userDrawn="1"/>
        </p:nvSpPr>
        <p:spPr bwMode="auto">
          <a:xfrm>
            <a:off x="2359068" y="3733689"/>
            <a:ext cx="479233" cy="479229"/>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5" name="TextBox 314"/>
          <p:cNvSpPr txBox="1"/>
          <p:nvPr userDrawn="1"/>
        </p:nvSpPr>
        <p:spPr>
          <a:xfrm>
            <a:off x="2225210" y="4284666"/>
            <a:ext cx="769928"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Retail</a:t>
            </a:r>
          </a:p>
        </p:txBody>
      </p:sp>
      <p:sp>
        <p:nvSpPr>
          <p:cNvPr id="316" name="Freeform 56"/>
          <p:cNvSpPr>
            <a:spLocks noChangeAspect="1"/>
          </p:cNvSpPr>
          <p:nvPr userDrawn="1"/>
        </p:nvSpPr>
        <p:spPr bwMode="auto">
          <a:xfrm>
            <a:off x="5234357" y="2195360"/>
            <a:ext cx="379970" cy="393192"/>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7" name="TextBox 316"/>
          <p:cNvSpPr txBox="1"/>
          <p:nvPr userDrawn="1"/>
        </p:nvSpPr>
        <p:spPr>
          <a:xfrm>
            <a:off x="5048080" y="2639098"/>
            <a:ext cx="769928"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Green buildings</a:t>
            </a:r>
          </a:p>
        </p:txBody>
      </p:sp>
      <p:sp>
        <p:nvSpPr>
          <p:cNvPr id="318" name="Freeform 216"/>
          <p:cNvSpPr>
            <a:spLocks noChangeAspect="1"/>
          </p:cNvSpPr>
          <p:nvPr userDrawn="1"/>
        </p:nvSpPr>
        <p:spPr bwMode="auto">
          <a:xfrm>
            <a:off x="3327989" y="2195360"/>
            <a:ext cx="421382" cy="393192"/>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19" name="TextBox 318"/>
          <p:cNvSpPr txBox="1"/>
          <p:nvPr userDrawn="1"/>
        </p:nvSpPr>
        <p:spPr>
          <a:xfrm>
            <a:off x="3230398" y="2639098"/>
            <a:ext cx="635869" cy="12311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Finance</a:t>
            </a:r>
          </a:p>
        </p:txBody>
      </p:sp>
      <p:sp>
        <p:nvSpPr>
          <p:cNvPr id="320" name="Freeform 224"/>
          <p:cNvSpPr>
            <a:spLocks noChangeAspect="1"/>
          </p:cNvSpPr>
          <p:nvPr userDrawn="1"/>
        </p:nvSpPr>
        <p:spPr bwMode="auto">
          <a:xfrm>
            <a:off x="1438331" y="2242598"/>
            <a:ext cx="525440" cy="345954"/>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21" name="TextBox 320"/>
          <p:cNvSpPr txBox="1"/>
          <p:nvPr userDrawn="1"/>
        </p:nvSpPr>
        <p:spPr>
          <a:xfrm>
            <a:off x="1342302" y="2639098"/>
            <a:ext cx="652701" cy="246221"/>
          </a:xfrm>
          <a:prstGeom prst="rect">
            <a:avLst/>
          </a:prstGeom>
          <a:noFill/>
        </p:spPr>
        <p:txBody>
          <a:bodyPr wrap="square" lIns="0" tIns="0" rIns="0" bIns="0" rtlCol="0" anchor="b" anchorCtr="0">
            <a:spAutoFit/>
          </a:bodyPr>
          <a:lstStyle/>
          <a:p>
            <a:pPr algn="ctr"/>
            <a:r>
              <a:rPr lang="en-US" sz="800" b="1" dirty="0" smtClean="0">
                <a:solidFill>
                  <a:schemeClr val="bg1"/>
                </a:solidFill>
                <a:latin typeface="Arial" pitchFamily="34" charset="0"/>
                <a:cs typeface="Arial" pitchFamily="34" charset="0"/>
              </a:rPr>
              <a:t>Cloud and telecom</a:t>
            </a:r>
          </a:p>
        </p:txBody>
      </p:sp>
      <p:sp>
        <p:nvSpPr>
          <p:cNvPr id="322" name="TextBox 321"/>
          <p:cNvSpPr txBox="1"/>
          <p:nvPr userDrawn="1"/>
        </p:nvSpPr>
        <p:spPr>
          <a:xfrm>
            <a:off x="9111403" y="3463575"/>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Management software</a:t>
            </a:r>
          </a:p>
        </p:txBody>
      </p:sp>
      <p:sp>
        <p:nvSpPr>
          <p:cNvPr id="323" name="TextBox 322"/>
          <p:cNvSpPr txBox="1"/>
          <p:nvPr userDrawn="1"/>
        </p:nvSpPr>
        <p:spPr>
          <a:xfrm>
            <a:off x="8216668" y="4284666"/>
            <a:ext cx="923938"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Power</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Measurement</a:t>
            </a:r>
          </a:p>
        </p:txBody>
      </p:sp>
      <p:sp>
        <p:nvSpPr>
          <p:cNvPr id="324" name="TextBox 323"/>
          <p:cNvSpPr txBox="1"/>
          <p:nvPr userDrawn="1"/>
        </p:nvSpPr>
        <p:spPr>
          <a:xfrm>
            <a:off x="11002917" y="2639098"/>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Intelligent power and motor control</a:t>
            </a:r>
          </a:p>
        </p:txBody>
      </p:sp>
      <p:sp>
        <p:nvSpPr>
          <p:cNvPr id="325" name="TextBox 324"/>
          <p:cNvSpPr txBox="1"/>
          <p:nvPr userDrawn="1"/>
        </p:nvSpPr>
        <p:spPr>
          <a:xfrm>
            <a:off x="10011711" y="4284666"/>
            <a:ext cx="1088520" cy="205184"/>
          </a:xfrm>
          <a:prstGeom prst="rect">
            <a:avLst/>
          </a:prstGeom>
          <a:noFill/>
        </p:spPr>
        <p:txBody>
          <a:bodyPr wrap="square" tIns="0" bIns="0" rtlCol="0" anchor="t" anchorCtr="0">
            <a:spAutoFit/>
          </a:bodyPr>
          <a:lstStyle/>
          <a:p>
            <a:pPr algn="ctr">
              <a:lnSpc>
                <a:spcPts val="800"/>
              </a:lnSpc>
            </a:pPr>
            <a:r>
              <a:rPr lang="en-US" sz="800" b="1" dirty="0" smtClean="0">
                <a:solidFill>
                  <a:schemeClr val="bg1"/>
                </a:solidFill>
                <a:latin typeface="Arial" pitchFamily="34" charset="0"/>
                <a:cs typeface="Arial" pitchFamily="34" charset="0"/>
              </a:rPr>
              <a:t>Renewable energy conversion</a:t>
            </a:r>
          </a:p>
        </p:txBody>
      </p:sp>
      <p:sp>
        <p:nvSpPr>
          <p:cNvPr id="326" name="TextBox 325"/>
          <p:cNvSpPr txBox="1"/>
          <p:nvPr userDrawn="1"/>
        </p:nvSpPr>
        <p:spPr>
          <a:xfrm>
            <a:off x="8155724" y="2639098"/>
            <a:ext cx="1045826"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Electric vehicle recharging</a:t>
            </a:r>
          </a:p>
        </p:txBody>
      </p:sp>
      <p:sp>
        <p:nvSpPr>
          <p:cNvPr id="327" name="TextBox 326"/>
          <p:cNvSpPr txBox="1"/>
          <p:nvPr userDrawn="1"/>
        </p:nvSpPr>
        <p:spPr>
          <a:xfrm>
            <a:off x="7161499" y="3463575"/>
            <a:ext cx="1131215"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Lifts and</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escalators control</a:t>
            </a:r>
          </a:p>
        </p:txBody>
      </p:sp>
      <p:sp>
        <p:nvSpPr>
          <p:cNvPr id="328" name="TextBox 327"/>
          <p:cNvSpPr txBox="1"/>
          <p:nvPr userDrawn="1"/>
        </p:nvSpPr>
        <p:spPr>
          <a:xfrm>
            <a:off x="10011711" y="3463575"/>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Material handling control</a:t>
            </a:r>
          </a:p>
        </p:txBody>
      </p:sp>
      <p:sp>
        <p:nvSpPr>
          <p:cNvPr id="329" name="TextBox 328"/>
          <p:cNvSpPr txBox="1"/>
          <p:nvPr userDrawn="1"/>
        </p:nvSpPr>
        <p:spPr>
          <a:xfrm>
            <a:off x="9111403" y="2639098"/>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Hoisting</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control</a:t>
            </a:r>
          </a:p>
        </p:txBody>
      </p:sp>
      <p:sp>
        <p:nvSpPr>
          <p:cNvPr id="330" name="TextBox 329"/>
          <p:cNvSpPr txBox="1"/>
          <p:nvPr userDrawn="1"/>
        </p:nvSpPr>
        <p:spPr>
          <a:xfrm>
            <a:off x="7220946" y="5053355"/>
            <a:ext cx="1088520" cy="338554"/>
          </a:xfrm>
          <a:prstGeom prst="rect">
            <a:avLst/>
          </a:prstGeom>
          <a:noFill/>
        </p:spPr>
        <p:txBody>
          <a:bodyPr wrap="square" rtlCol="0" anchor="b" anchorCtr="0">
            <a:spAutoFit/>
          </a:bodyPr>
          <a:lstStyle/>
          <a:p>
            <a:pPr algn="ctr"/>
            <a:r>
              <a:rPr lang="en-US" sz="800" b="1" dirty="0" smtClean="0">
                <a:solidFill>
                  <a:schemeClr val="bg1"/>
                </a:solidFill>
                <a:latin typeface="Arial" pitchFamily="34" charset="0"/>
                <a:cs typeface="Arial" pitchFamily="34" charset="0"/>
              </a:rPr>
              <a:t>Uninterruptable</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power supply</a:t>
            </a:r>
          </a:p>
        </p:txBody>
      </p:sp>
      <p:sp>
        <p:nvSpPr>
          <p:cNvPr id="331" name="TextBox 330"/>
          <p:cNvSpPr txBox="1"/>
          <p:nvPr userDrawn="1"/>
        </p:nvSpPr>
        <p:spPr>
          <a:xfrm>
            <a:off x="11002917" y="4284666"/>
            <a:ext cx="1088520" cy="12311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Surveillance</a:t>
            </a:r>
          </a:p>
        </p:txBody>
      </p:sp>
      <p:sp>
        <p:nvSpPr>
          <p:cNvPr id="332" name="TextBox 331"/>
          <p:cNvSpPr txBox="1"/>
          <p:nvPr userDrawn="1"/>
        </p:nvSpPr>
        <p:spPr>
          <a:xfrm>
            <a:off x="10011711" y="2639098"/>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HVAC</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control</a:t>
            </a:r>
          </a:p>
        </p:txBody>
      </p:sp>
      <p:sp>
        <p:nvSpPr>
          <p:cNvPr id="333" name="TextBox 332"/>
          <p:cNvSpPr txBox="1"/>
          <p:nvPr userDrawn="1"/>
        </p:nvSpPr>
        <p:spPr>
          <a:xfrm>
            <a:off x="8113030" y="3463575"/>
            <a:ext cx="1131215"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Lighting</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control</a:t>
            </a:r>
          </a:p>
        </p:txBody>
      </p:sp>
      <p:sp>
        <p:nvSpPr>
          <p:cNvPr id="334" name="Freeform 196"/>
          <p:cNvSpPr>
            <a:spLocks noChangeAspect="1"/>
          </p:cNvSpPr>
          <p:nvPr userDrawn="1"/>
        </p:nvSpPr>
        <p:spPr bwMode="auto">
          <a:xfrm>
            <a:off x="7555769" y="2195360"/>
            <a:ext cx="327661" cy="393192"/>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335" name="TextBox 334"/>
          <p:cNvSpPr txBox="1"/>
          <p:nvPr userDrawn="1"/>
        </p:nvSpPr>
        <p:spPr>
          <a:xfrm>
            <a:off x="7182846" y="2639098"/>
            <a:ext cx="1088520"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Access</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control</a:t>
            </a:r>
          </a:p>
        </p:txBody>
      </p:sp>
      <p:sp>
        <p:nvSpPr>
          <p:cNvPr id="336" name="Freeform 335"/>
          <p:cNvSpPr>
            <a:spLocks noChangeAspect="1"/>
          </p:cNvSpPr>
          <p:nvPr userDrawn="1"/>
        </p:nvSpPr>
        <p:spPr bwMode="auto">
          <a:xfrm>
            <a:off x="11279225" y="3000094"/>
            <a:ext cx="509366" cy="393192"/>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60"/>
          <p:cNvSpPr>
            <a:spLocks noChangeAspect="1" noEditPoints="1"/>
          </p:cNvSpPr>
          <p:nvPr userDrawn="1"/>
        </p:nvSpPr>
        <p:spPr bwMode="auto">
          <a:xfrm>
            <a:off x="7452677" y="3824021"/>
            <a:ext cx="521678" cy="393192"/>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64"/>
          <p:cNvSpPr>
            <a:spLocks noChangeAspect="1"/>
          </p:cNvSpPr>
          <p:nvPr userDrawn="1"/>
        </p:nvSpPr>
        <p:spPr bwMode="auto">
          <a:xfrm>
            <a:off x="9448825" y="3849421"/>
            <a:ext cx="393193" cy="393192"/>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TextBox 338"/>
          <p:cNvSpPr txBox="1"/>
          <p:nvPr userDrawn="1"/>
        </p:nvSpPr>
        <p:spPr>
          <a:xfrm>
            <a:off x="9132750" y="4284666"/>
            <a:ext cx="1045826" cy="246221"/>
          </a:xfrm>
          <a:prstGeom prst="rect">
            <a:avLst/>
          </a:prstGeom>
          <a:noFill/>
        </p:spPr>
        <p:txBody>
          <a:bodyPr wrap="square" tIns="0" bIns="0" rtlCol="0" anchor="b" anchorCtr="0">
            <a:spAutoFit/>
          </a:bodyPr>
          <a:lstStyle/>
          <a:p>
            <a:pPr algn="ctr"/>
            <a:r>
              <a:rPr lang="en-US" sz="800" b="1" dirty="0" err="1" smtClean="0">
                <a:solidFill>
                  <a:schemeClr val="bg1"/>
                </a:solidFill>
                <a:latin typeface="Arial" pitchFamily="34" charset="0"/>
                <a:cs typeface="Arial" pitchFamily="34" charset="0"/>
              </a:rPr>
              <a:t>Prosumer</a:t>
            </a:r>
            <a:r>
              <a:rPr lang="en-US" sz="800" b="1" dirty="0" smtClean="0">
                <a:solidFill>
                  <a:schemeClr val="bg1"/>
                </a:solidFill>
                <a:latin typeface="Arial" pitchFamily="34" charset="0"/>
                <a:cs typeface="Arial" pitchFamily="34" charset="0"/>
              </a:rPr>
              <a:t> </a:t>
            </a:r>
            <a:r>
              <a:rPr lang="en-US" sz="800" b="1" dirty="0" err="1" smtClean="0">
                <a:solidFill>
                  <a:schemeClr val="bg1"/>
                </a:solidFill>
                <a:latin typeface="Arial" pitchFamily="34" charset="0"/>
                <a:cs typeface="Arial" pitchFamily="34" charset="0"/>
              </a:rPr>
              <a:t>microgrid</a:t>
            </a:r>
            <a:endParaRPr lang="en-US" sz="800" b="1" dirty="0" smtClean="0">
              <a:solidFill>
                <a:schemeClr val="bg1"/>
              </a:solidFill>
              <a:latin typeface="Arial" pitchFamily="34" charset="0"/>
              <a:cs typeface="Arial" pitchFamily="34" charset="0"/>
            </a:endParaRPr>
          </a:p>
        </p:txBody>
      </p:sp>
      <p:sp>
        <p:nvSpPr>
          <p:cNvPr id="340" name="TextBox 339"/>
          <p:cNvSpPr txBox="1"/>
          <p:nvPr userDrawn="1"/>
        </p:nvSpPr>
        <p:spPr>
          <a:xfrm>
            <a:off x="7204193" y="4284666"/>
            <a:ext cx="1045826"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Packaging control</a:t>
            </a:r>
          </a:p>
        </p:txBody>
      </p:sp>
      <p:sp>
        <p:nvSpPr>
          <p:cNvPr id="341" name="TextBox 340"/>
          <p:cNvSpPr txBox="1"/>
          <p:nvPr userDrawn="1"/>
        </p:nvSpPr>
        <p:spPr>
          <a:xfrm>
            <a:off x="11024264" y="3463575"/>
            <a:ext cx="1045826" cy="246221"/>
          </a:xfrm>
          <a:prstGeom prst="rect">
            <a:avLst/>
          </a:prstGeom>
          <a:noFill/>
        </p:spPr>
        <p:txBody>
          <a:bodyPr wrap="square" tIns="0" bIns="0" rtlCol="0" anchor="b" anchorCtr="0">
            <a:spAutoFit/>
          </a:bodyPr>
          <a:lstStyle/>
          <a:p>
            <a:pPr algn="ctr"/>
            <a:r>
              <a:rPr lang="en-US" sz="800" b="1" dirty="0" smtClean="0">
                <a:solidFill>
                  <a:schemeClr val="bg1"/>
                </a:solidFill>
                <a:latin typeface="Arial" pitchFamily="34" charset="0"/>
                <a:cs typeface="Arial" pitchFamily="34" charset="0"/>
              </a:rPr>
              <a:t>Material</a:t>
            </a:r>
            <a:br>
              <a:rPr lang="en-US" sz="800" b="1" dirty="0" smtClean="0">
                <a:solidFill>
                  <a:schemeClr val="bg1"/>
                </a:solidFill>
                <a:latin typeface="Arial" pitchFamily="34" charset="0"/>
                <a:cs typeface="Arial" pitchFamily="34" charset="0"/>
              </a:rPr>
            </a:br>
            <a:r>
              <a:rPr lang="en-US" sz="800" b="1" dirty="0" smtClean="0">
                <a:solidFill>
                  <a:schemeClr val="bg1"/>
                </a:solidFill>
                <a:latin typeface="Arial" pitchFamily="34" charset="0"/>
                <a:cs typeface="Arial" pitchFamily="34" charset="0"/>
              </a:rPr>
              <a:t>working</a:t>
            </a:r>
          </a:p>
        </p:txBody>
      </p:sp>
      <p:sp>
        <p:nvSpPr>
          <p:cNvPr id="342" name="Freeform 673"/>
          <p:cNvSpPr>
            <a:spLocks noEditPoints="1"/>
          </p:cNvSpPr>
          <p:nvPr userDrawn="1"/>
        </p:nvSpPr>
        <p:spPr bwMode="auto">
          <a:xfrm>
            <a:off x="7572046" y="5579234"/>
            <a:ext cx="386320" cy="504066"/>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algn="ctr" defTabSz="914400" rtl="0" eaLnBrk="1" latinLnBrk="0" hangingPunct="1"/>
            <a:endParaRPr lang="en-US" sz="1800" kern="1200">
              <a:solidFill>
                <a:schemeClr val="tx1"/>
              </a:solidFill>
              <a:latin typeface="+mn-lt"/>
              <a:ea typeface="+mn-ea"/>
              <a:cs typeface="+mn-cs"/>
            </a:endParaRPr>
          </a:p>
        </p:txBody>
      </p:sp>
      <p:sp>
        <p:nvSpPr>
          <p:cNvPr id="343" name="TextBox 342"/>
          <p:cNvSpPr txBox="1"/>
          <p:nvPr userDrawn="1"/>
        </p:nvSpPr>
        <p:spPr>
          <a:xfrm>
            <a:off x="7310737" y="6054246"/>
            <a:ext cx="908938" cy="215444"/>
          </a:xfrm>
          <a:prstGeom prst="rect">
            <a:avLst/>
          </a:prstGeom>
          <a:noFill/>
        </p:spPr>
        <p:txBody>
          <a:bodyPr wrap="square" rtlCol="0" anchor="b" anchorCtr="0">
            <a:spAutoFit/>
          </a:bodyPr>
          <a:lstStyle/>
          <a:p>
            <a:pPr algn="ctr"/>
            <a:r>
              <a:rPr lang="en-US" sz="800" b="1" dirty="0" smtClean="0">
                <a:solidFill>
                  <a:schemeClr val="bg1"/>
                </a:solidFill>
                <a:latin typeface="Arial" pitchFamily="34" charset="0"/>
                <a:cs typeface="Arial" pitchFamily="34" charset="0"/>
              </a:rPr>
              <a:t>Panel builders</a:t>
            </a:r>
          </a:p>
        </p:txBody>
      </p:sp>
      <p:sp>
        <p:nvSpPr>
          <p:cNvPr id="344" name="Rounded Rectangle 343"/>
          <p:cNvSpPr/>
          <p:nvPr userDrawn="1"/>
        </p:nvSpPr>
        <p:spPr>
          <a:xfrm>
            <a:off x="609441" y="4684275"/>
            <a:ext cx="5291299" cy="1611134"/>
          </a:xfrm>
          <a:prstGeom prst="roundRect">
            <a:avLst>
              <a:gd name="adj" fmla="val 942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marL="520700" indent="-292100" algn="l">
              <a:spcAft>
                <a:spcPts val="200"/>
              </a:spcAft>
              <a:tabLst>
                <a:tab pos="173038" algn="l"/>
                <a:tab pos="457200" algn="l"/>
              </a:tabLst>
            </a:pPr>
            <a:r>
              <a:rPr lang="en-US" sz="1600" b="1" dirty="0" smtClean="0">
                <a:solidFill>
                  <a:srgbClr val="009530"/>
                </a:solidFill>
              </a:rPr>
              <a:t>To</a:t>
            </a:r>
            <a:r>
              <a:rPr lang="en-US" sz="1600" b="1" baseline="0" dirty="0" smtClean="0">
                <a:solidFill>
                  <a:srgbClr val="009530"/>
                </a:solidFill>
              </a:rPr>
              <a:t> add a </a:t>
            </a:r>
            <a:r>
              <a:rPr lang="en-US" sz="1600" b="1" baseline="0" dirty="0" err="1" smtClean="0">
                <a:solidFill>
                  <a:srgbClr val="009530"/>
                </a:solidFill>
              </a:rPr>
              <a:t>picto</a:t>
            </a:r>
            <a:r>
              <a:rPr lang="en-US" sz="1600" b="1" baseline="0" dirty="0" smtClean="0">
                <a:solidFill>
                  <a:srgbClr val="009530"/>
                </a:solidFill>
              </a:rPr>
              <a:t> to your presentation:</a:t>
            </a: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Select view/slide master</a:t>
            </a: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Go to slide with </a:t>
            </a:r>
            <a:r>
              <a:rPr lang="en-US" sz="1400" baseline="0" dirty="0" err="1" smtClean="0">
                <a:solidFill>
                  <a:srgbClr val="009530"/>
                </a:solidFill>
              </a:rPr>
              <a:t>pictos</a:t>
            </a:r>
            <a:endParaRPr lang="en-US" sz="1400" baseline="0" dirty="0" smtClean="0">
              <a:solidFill>
                <a:srgbClr val="009530"/>
              </a:solidFill>
            </a:endParaRP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Select and copy the </a:t>
            </a:r>
            <a:r>
              <a:rPr lang="en-US" sz="1400" baseline="0" dirty="0" err="1" smtClean="0">
                <a:solidFill>
                  <a:srgbClr val="009530"/>
                </a:solidFill>
              </a:rPr>
              <a:t>picto</a:t>
            </a:r>
            <a:r>
              <a:rPr lang="en-US" sz="1400" baseline="0" dirty="0" smtClean="0">
                <a:solidFill>
                  <a:srgbClr val="009530"/>
                </a:solidFill>
              </a:rPr>
              <a:t> that you would like to add (ctrl-c)</a:t>
            </a: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Close master view</a:t>
            </a:r>
          </a:p>
          <a:p>
            <a:pPr marL="520700" indent="-292100" algn="l">
              <a:spcAft>
                <a:spcPts val="200"/>
              </a:spcAft>
              <a:buFont typeface="+mj-lt"/>
              <a:buAutoNum type="arabicPeriod"/>
              <a:tabLst>
                <a:tab pos="173038" algn="l"/>
                <a:tab pos="457200" algn="l"/>
              </a:tabLst>
            </a:pPr>
            <a:r>
              <a:rPr lang="en-US" sz="1400" baseline="0" dirty="0" smtClean="0">
                <a:solidFill>
                  <a:srgbClr val="009530"/>
                </a:solidFill>
              </a:rPr>
              <a:t>Paste </a:t>
            </a:r>
            <a:r>
              <a:rPr lang="en-US" sz="1400" baseline="0" dirty="0" err="1" smtClean="0">
                <a:solidFill>
                  <a:srgbClr val="009530"/>
                </a:solidFill>
              </a:rPr>
              <a:t>picto</a:t>
            </a:r>
            <a:r>
              <a:rPr lang="en-US" sz="1400" baseline="0" dirty="0" smtClean="0">
                <a:solidFill>
                  <a:srgbClr val="009530"/>
                </a:solidFill>
              </a:rPr>
              <a:t> onto your slide (ctrl-p)</a:t>
            </a:r>
            <a:endParaRPr lang="en-US" sz="1400" dirty="0">
              <a:solidFill>
                <a:srgbClr val="009530"/>
              </a:solidFill>
            </a:endParaRPr>
          </a:p>
        </p:txBody>
      </p:sp>
      <p:sp>
        <p:nvSpPr>
          <p:cNvPr id="345" name="TextBox 344"/>
          <p:cNvSpPr txBox="1"/>
          <p:nvPr userDrawn="1"/>
        </p:nvSpPr>
        <p:spPr>
          <a:xfrm>
            <a:off x="523421" y="1235445"/>
            <a:ext cx="823124"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Markets</a:t>
            </a:r>
          </a:p>
        </p:txBody>
      </p:sp>
      <p:sp>
        <p:nvSpPr>
          <p:cNvPr id="346" name="TextBox 345"/>
          <p:cNvSpPr txBox="1"/>
          <p:nvPr userDrawn="1"/>
        </p:nvSpPr>
        <p:spPr>
          <a:xfrm>
            <a:off x="366227" y="2195140"/>
            <a:ext cx="993018" cy="523220"/>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Market </a:t>
            </a:r>
          </a:p>
          <a:p>
            <a:pPr algn="r"/>
            <a:r>
              <a:rPr lang="en-US" sz="1400" dirty="0" smtClean="0">
                <a:solidFill>
                  <a:schemeClr val="bg1"/>
                </a:solidFill>
                <a:latin typeface="Arial" pitchFamily="34" charset="0"/>
                <a:cs typeface="Arial" pitchFamily="34" charset="0"/>
              </a:rPr>
              <a:t>Segments</a:t>
            </a:r>
          </a:p>
        </p:txBody>
      </p:sp>
      <p:sp>
        <p:nvSpPr>
          <p:cNvPr id="347" name="TextBox 346"/>
          <p:cNvSpPr txBox="1"/>
          <p:nvPr userDrawn="1"/>
        </p:nvSpPr>
        <p:spPr>
          <a:xfrm>
            <a:off x="6476196" y="1231262"/>
            <a:ext cx="893081"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Domains</a:t>
            </a:r>
          </a:p>
        </p:txBody>
      </p:sp>
      <p:sp>
        <p:nvSpPr>
          <p:cNvPr id="348" name="TextBox 347"/>
          <p:cNvSpPr txBox="1"/>
          <p:nvPr userDrawn="1"/>
        </p:nvSpPr>
        <p:spPr>
          <a:xfrm>
            <a:off x="6216535" y="2187133"/>
            <a:ext cx="1152742"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Applications</a:t>
            </a:r>
          </a:p>
        </p:txBody>
      </p:sp>
      <p:sp>
        <p:nvSpPr>
          <p:cNvPr id="349" name="TextBox 348"/>
          <p:cNvSpPr txBox="1"/>
          <p:nvPr userDrawn="1"/>
        </p:nvSpPr>
        <p:spPr>
          <a:xfrm>
            <a:off x="6047080" y="5723014"/>
            <a:ext cx="1322197"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Intermediaries</a:t>
            </a:r>
          </a:p>
        </p:txBody>
      </p:sp>
      <p:sp>
        <p:nvSpPr>
          <p:cNvPr id="94" name="TextBox 93"/>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95"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eneric Pictos_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Generic Pictograms and Symbols</a:t>
            </a:r>
            <a:endParaRPr lang="en-US" noProof="0" dirty="0"/>
          </a:p>
        </p:txBody>
      </p:sp>
      <p:sp>
        <p:nvSpPr>
          <p:cNvPr id="5" name="Freeform 171"/>
          <p:cNvSpPr>
            <a:spLocks/>
          </p:cNvSpPr>
          <p:nvPr userDrawn="1"/>
        </p:nvSpPr>
        <p:spPr bwMode="auto">
          <a:xfrm>
            <a:off x="553108" y="1163244"/>
            <a:ext cx="466725" cy="517525"/>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75"/>
          <p:cNvSpPr>
            <a:spLocks/>
          </p:cNvSpPr>
          <p:nvPr userDrawn="1"/>
        </p:nvSpPr>
        <p:spPr bwMode="auto">
          <a:xfrm>
            <a:off x="584858" y="1746154"/>
            <a:ext cx="403225" cy="515938"/>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91"/>
          <p:cNvSpPr>
            <a:spLocks/>
          </p:cNvSpPr>
          <p:nvPr userDrawn="1"/>
        </p:nvSpPr>
        <p:spPr bwMode="auto">
          <a:xfrm>
            <a:off x="572158" y="2383849"/>
            <a:ext cx="428625" cy="515937"/>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95"/>
          <p:cNvSpPr>
            <a:spLocks/>
          </p:cNvSpPr>
          <p:nvPr userDrawn="1"/>
        </p:nvSpPr>
        <p:spPr bwMode="auto">
          <a:xfrm>
            <a:off x="537233" y="2997308"/>
            <a:ext cx="498475" cy="501650"/>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99"/>
          <p:cNvSpPr>
            <a:spLocks/>
          </p:cNvSpPr>
          <p:nvPr userDrawn="1"/>
        </p:nvSpPr>
        <p:spPr bwMode="auto">
          <a:xfrm>
            <a:off x="556283" y="3677898"/>
            <a:ext cx="460375" cy="517525"/>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07"/>
          <p:cNvSpPr>
            <a:spLocks/>
          </p:cNvSpPr>
          <p:nvPr userDrawn="1"/>
        </p:nvSpPr>
        <p:spPr bwMode="auto">
          <a:xfrm>
            <a:off x="551520" y="4419886"/>
            <a:ext cx="469900" cy="48260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30"/>
          <p:cNvSpPr>
            <a:spLocks/>
          </p:cNvSpPr>
          <p:nvPr userDrawn="1"/>
        </p:nvSpPr>
        <p:spPr bwMode="auto">
          <a:xfrm>
            <a:off x="527708" y="5089728"/>
            <a:ext cx="517525" cy="466725"/>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51"/>
          <p:cNvSpPr>
            <a:spLocks/>
          </p:cNvSpPr>
          <p:nvPr userDrawn="1"/>
        </p:nvSpPr>
        <p:spPr bwMode="auto">
          <a:xfrm>
            <a:off x="1203146" y="1164037"/>
            <a:ext cx="384175" cy="515938"/>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3"/>
          <p:cNvSpPr>
            <a:spLocks/>
          </p:cNvSpPr>
          <p:nvPr userDrawn="1"/>
        </p:nvSpPr>
        <p:spPr bwMode="auto">
          <a:xfrm>
            <a:off x="1139646" y="1741392"/>
            <a:ext cx="511175" cy="525462"/>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87"/>
          <p:cNvSpPr>
            <a:spLocks/>
          </p:cNvSpPr>
          <p:nvPr userDrawn="1"/>
        </p:nvSpPr>
        <p:spPr bwMode="auto">
          <a:xfrm>
            <a:off x="1140439" y="2457667"/>
            <a:ext cx="509588" cy="368300"/>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03"/>
          <p:cNvSpPr>
            <a:spLocks/>
          </p:cNvSpPr>
          <p:nvPr userDrawn="1"/>
        </p:nvSpPr>
        <p:spPr bwMode="auto">
          <a:xfrm>
            <a:off x="1130914" y="4404011"/>
            <a:ext cx="528638" cy="514350"/>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1"/>
          <p:cNvSpPr>
            <a:spLocks/>
          </p:cNvSpPr>
          <p:nvPr userDrawn="1"/>
        </p:nvSpPr>
        <p:spPr bwMode="auto">
          <a:xfrm>
            <a:off x="1158696" y="3076683"/>
            <a:ext cx="473075" cy="342900"/>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34"/>
          <p:cNvSpPr>
            <a:spLocks/>
          </p:cNvSpPr>
          <p:nvPr userDrawn="1"/>
        </p:nvSpPr>
        <p:spPr bwMode="auto">
          <a:xfrm>
            <a:off x="1133296" y="5102428"/>
            <a:ext cx="523875" cy="441325"/>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00"/>
          <p:cNvSpPr>
            <a:spLocks/>
          </p:cNvSpPr>
          <p:nvPr userDrawn="1"/>
        </p:nvSpPr>
        <p:spPr bwMode="auto">
          <a:xfrm>
            <a:off x="1178539" y="3719966"/>
            <a:ext cx="433388" cy="433388"/>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9"/>
          <p:cNvSpPr>
            <a:spLocks/>
          </p:cNvSpPr>
          <p:nvPr userDrawn="1"/>
        </p:nvSpPr>
        <p:spPr bwMode="auto">
          <a:xfrm>
            <a:off x="2545289" y="1160069"/>
            <a:ext cx="520700" cy="523875"/>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21"/>
          <p:cNvSpPr>
            <a:spLocks/>
          </p:cNvSpPr>
          <p:nvPr userDrawn="1"/>
        </p:nvSpPr>
        <p:spPr bwMode="auto">
          <a:xfrm>
            <a:off x="2561958" y="4446874"/>
            <a:ext cx="487363" cy="428625"/>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67"/>
          <p:cNvSpPr>
            <a:spLocks/>
          </p:cNvSpPr>
          <p:nvPr userDrawn="1"/>
        </p:nvSpPr>
        <p:spPr bwMode="auto">
          <a:xfrm>
            <a:off x="2550845" y="2387024"/>
            <a:ext cx="509588" cy="509587"/>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76"/>
          <p:cNvSpPr>
            <a:spLocks/>
          </p:cNvSpPr>
          <p:nvPr userDrawn="1"/>
        </p:nvSpPr>
        <p:spPr bwMode="auto">
          <a:xfrm>
            <a:off x="2561958" y="2991752"/>
            <a:ext cx="487362" cy="512763"/>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80"/>
          <p:cNvSpPr>
            <a:spLocks noEditPoints="1"/>
          </p:cNvSpPr>
          <p:nvPr userDrawn="1"/>
        </p:nvSpPr>
        <p:spPr bwMode="auto">
          <a:xfrm>
            <a:off x="2546083" y="1762823"/>
            <a:ext cx="519113" cy="48260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6"/>
          <p:cNvSpPr>
            <a:spLocks/>
          </p:cNvSpPr>
          <p:nvPr userDrawn="1"/>
        </p:nvSpPr>
        <p:spPr bwMode="auto">
          <a:xfrm>
            <a:off x="2542114" y="5070678"/>
            <a:ext cx="527050" cy="504825"/>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41"/>
          <p:cNvSpPr>
            <a:spLocks/>
          </p:cNvSpPr>
          <p:nvPr userDrawn="1"/>
        </p:nvSpPr>
        <p:spPr bwMode="auto">
          <a:xfrm>
            <a:off x="2548464" y="3718379"/>
            <a:ext cx="514350" cy="436563"/>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5"/>
          <p:cNvSpPr>
            <a:spLocks/>
          </p:cNvSpPr>
          <p:nvPr userDrawn="1"/>
        </p:nvSpPr>
        <p:spPr bwMode="auto">
          <a:xfrm>
            <a:off x="3199295" y="1190231"/>
            <a:ext cx="438150" cy="463550"/>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8"/>
          <p:cNvSpPr>
            <a:spLocks/>
          </p:cNvSpPr>
          <p:nvPr userDrawn="1"/>
        </p:nvSpPr>
        <p:spPr bwMode="auto">
          <a:xfrm>
            <a:off x="3154845" y="4423062"/>
            <a:ext cx="527050" cy="476249"/>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4"/>
          <p:cNvSpPr>
            <a:spLocks/>
          </p:cNvSpPr>
          <p:nvPr userDrawn="1"/>
        </p:nvSpPr>
        <p:spPr bwMode="auto">
          <a:xfrm>
            <a:off x="3262795" y="1795367"/>
            <a:ext cx="311150" cy="417512"/>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8"/>
          <p:cNvSpPr>
            <a:spLocks/>
          </p:cNvSpPr>
          <p:nvPr userDrawn="1"/>
        </p:nvSpPr>
        <p:spPr bwMode="auto">
          <a:xfrm>
            <a:off x="3185801" y="2421155"/>
            <a:ext cx="465138" cy="441324"/>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4"/>
          <p:cNvSpPr>
            <a:spLocks noEditPoints="1"/>
          </p:cNvSpPr>
          <p:nvPr userDrawn="1"/>
        </p:nvSpPr>
        <p:spPr bwMode="auto">
          <a:xfrm>
            <a:off x="3220726" y="2998896"/>
            <a:ext cx="395288" cy="498475"/>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37"/>
          <p:cNvSpPr>
            <a:spLocks noEditPoints="1"/>
          </p:cNvSpPr>
          <p:nvPr userDrawn="1"/>
        </p:nvSpPr>
        <p:spPr bwMode="auto">
          <a:xfrm>
            <a:off x="3168339" y="3678691"/>
            <a:ext cx="500062" cy="515938"/>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3"/>
          <p:cNvSpPr>
            <a:spLocks/>
          </p:cNvSpPr>
          <p:nvPr userDrawn="1"/>
        </p:nvSpPr>
        <p:spPr bwMode="auto">
          <a:xfrm>
            <a:off x="3181039" y="5101634"/>
            <a:ext cx="474663" cy="442913"/>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5"/>
          <p:cNvSpPr>
            <a:spLocks/>
          </p:cNvSpPr>
          <p:nvPr userDrawn="1"/>
        </p:nvSpPr>
        <p:spPr bwMode="auto">
          <a:xfrm>
            <a:off x="4852544" y="1785047"/>
            <a:ext cx="220663" cy="442912"/>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214"/>
          <p:cNvGrpSpPr>
            <a:grpSpLocks noChangeAspect="1"/>
          </p:cNvGrpSpPr>
          <p:nvPr userDrawn="1"/>
        </p:nvGrpSpPr>
        <p:grpSpPr bwMode="auto">
          <a:xfrm>
            <a:off x="3835961" y="4300824"/>
            <a:ext cx="390281" cy="553711"/>
            <a:chOff x="1257" y="2375"/>
            <a:chExt cx="320" cy="454"/>
          </a:xfrm>
          <a:solidFill>
            <a:srgbClr val="009530"/>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Freeform 259"/>
          <p:cNvSpPr>
            <a:spLocks noEditPoints="1"/>
          </p:cNvSpPr>
          <p:nvPr userDrawn="1"/>
        </p:nvSpPr>
        <p:spPr bwMode="auto">
          <a:xfrm>
            <a:off x="3767576" y="1210869"/>
            <a:ext cx="527050" cy="422275"/>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92"/>
          <p:cNvSpPr>
            <a:spLocks/>
          </p:cNvSpPr>
          <p:nvPr userDrawn="1"/>
        </p:nvSpPr>
        <p:spPr bwMode="auto">
          <a:xfrm>
            <a:off x="3771545" y="2996514"/>
            <a:ext cx="519112" cy="503238"/>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25"/>
          <p:cNvSpPr>
            <a:spLocks/>
          </p:cNvSpPr>
          <p:nvPr userDrawn="1"/>
        </p:nvSpPr>
        <p:spPr bwMode="auto">
          <a:xfrm>
            <a:off x="3802501" y="1745361"/>
            <a:ext cx="457200" cy="517525"/>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29"/>
          <p:cNvSpPr>
            <a:spLocks/>
          </p:cNvSpPr>
          <p:nvPr userDrawn="1"/>
        </p:nvSpPr>
        <p:spPr bwMode="auto">
          <a:xfrm>
            <a:off x="3774720" y="2433061"/>
            <a:ext cx="512763" cy="417513"/>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1"/>
          <p:cNvSpPr>
            <a:spLocks/>
          </p:cNvSpPr>
          <p:nvPr userDrawn="1"/>
        </p:nvSpPr>
        <p:spPr bwMode="auto">
          <a:xfrm>
            <a:off x="3794564" y="3677898"/>
            <a:ext cx="473075" cy="517525"/>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0"/>
          <p:cNvSpPr>
            <a:spLocks noEditPoints="1"/>
          </p:cNvSpPr>
          <p:nvPr userDrawn="1"/>
        </p:nvSpPr>
        <p:spPr bwMode="auto">
          <a:xfrm>
            <a:off x="3805676" y="5098459"/>
            <a:ext cx="450850" cy="449263"/>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55"/>
          <p:cNvSpPr>
            <a:spLocks/>
          </p:cNvSpPr>
          <p:nvPr userDrawn="1"/>
        </p:nvSpPr>
        <p:spPr bwMode="auto">
          <a:xfrm>
            <a:off x="4380307" y="1105300"/>
            <a:ext cx="603250" cy="633413"/>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userDrawn="1"/>
        </p:nvSpPr>
        <p:spPr bwMode="auto">
          <a:xfrm>
            <a:off x="4454126" y="4434174"/>
            <a:ext cx="455613" cy="454025"/>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33"/>
          <p:cNvSpPr>
            <a:spLocks/>
          </p:cNvSpPr>
          <p:nvPr userDrawn="1"/>
        </p:nvSpPr>
        <p:spPr bwMode="auto">
          <a:xfrm>
            <a:off x="4447776" y="3013183"/>
            <a:ext cx="468313" cy="469900"/>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61"/>
          <p:cNvSpPr>
            <a:spLocks noEditPoints="1"/>
          </p:cNvSpPr>
          <p:nvPr userDrawn="1"/>
        </p:nvSpPr>
        <p:spPr bwMode="auto">
          <a:xfrm>
            <a:off x="4581126" y="1746155"/>
            <a:ext cx="201613" cy="515937"/>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77"/>
          <p:cNvSpPr>
            <a:spLocks/>
          </p:cNvSpPr>
          <p:nvPr userDrawn="1"/>
        </p:nvSpPr>
        <p:spPr bwMode="auto">
          <a:xfrm>
            <a:off x="4475557" y="2382261"/>
            <a:ext cx="412750" cy="519113"/>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3"/>
          <p:cNvSpPr>
            <a:spLocks/>
          </p:cNvSpPr>
          <p:nvPr userDrawn="1"/>
        </p:nvSpPr>
        <p:spPr bwMode="auto">
          <a:xfrm>
            <a:off x="4424757" y="5181009"/>
            <a:ext cx="514350" cy="284163"/>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3"/>
          <p:cNvSpPr>
            <a:spLocks/>
          </p:cNvSpPr>
          <p:nvPr userDrawn="1"/>
        </p:nvSpPr>
        <p:spPr bwMode="auto">
          <a:xfrm>
            <a:off x="4532707" y="3676310"/>
            <a:ext cx="298450" cy="520700"/>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1"/>
          <p:cNvSpPr>
            <a:spLocks/>
          </p:cNvSpPr>
          <p:nvPr userDrawn="1"/>
        </p:nvSpPr>
        <p:spPr bwMode="auto">
          <a:xfrm>
            <a:off x="5070032" y="1189437"/>
            <a:ext cx="514350" cy="465138"/>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45"/>
          <p:cNvSpPr>
            <a:spLocks/>
          </p:cNvSpPr>
          <p:nvPr userDrawn="1"/>
        </p:nvSpPr>
        <p:spPr bwMode="auto">
          <a:xfrm>
            <a:off x="5069238" y="3083033"/>
            <a:ext cx="515938" cy="33020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49"/>
          <p:cNvSpPr>
            <a:spLocks/>
          </p:cNvSpPr>
          <p:nvPr userDrawn="1"/>
        </p:nvSpPr>
        <p:spPr bwMode="auto">
          <a:xfrm>
            <a:off x="5135913" y="4398455"/>
            <a:ext cx="382588" cy="525462"/>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69"/>
          <p:cNvSpPr>
            <a:spLocks/>
          </p:cNvSpPr>
          <p:nvPr userDrawn="1"/>
        </p:nvSpPr>
        <p:spPr bwMode="auto">
          <a:xfrm>
            <a:off x="5251007" y="2397342"/>
            <a:ext cx="152400" cy="488950"/>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userDrawn="1"/>
        </p:nvGrpSpPr>
        <p:grpSpPr>
          <a:xfrm>
            <a:off x="5093845" y="5090521"/>
            <a:ext cx="466725" cy="465138"/>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404"/>
            <p:cNvSpPr>
              <a:spLocks noChangeShapeType="1"/>
            </p:cNvSpPr>
            <p:nvPr/>
          </p:nvSpPr>
          <p:spPr bwMode="auto">
            <a:xfrm flipH="1">
              <a:off x="5492751" y="5551488"/>
              <a:ext cx="7938"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5"/>
            <p:cNvSpPr>
              <a:spLocks noChangeShapeType="1"/>
            </p:cNvSpPr>
            <p:nvPr/>
          </p:nvSpPr>
          <p:spPr bwMode="auto">
            <a:xfrm>
              <a:off x="5500688" y="5551488"/>
              <a:ext cx="57150" cy="254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Freeform 441"/>
          <p:cNvSpPr>
            <a:spLocks/>
          </p:cNvSpPr>
          <p:nvPr userDrawn="1"/>
        </p:nvSpPr>
        <p:spPr bwMode="auto">
          <a:xfrm>
            <a:off x="5182745" y="1746154"/>
            <a:ext cx="288925" cy="515938"/>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97"/>
          <p:cNvSpPr>
            <a:spLocks noEditPoints="1"/>
          </p:cNvSpPr>
          <p:nvPr userDrawn="1"/>
        </p:nvSpPr>
        <p:spPr bwMode="auto">
          <a:xfrm>
            <a:off x="5073207" y="3772354"/>
            <a:ext cx="508000" cy="328613"/>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63"/>
          <p:cNvSpPr>
            <a:spLocks/>
          </p:cNvSpPr>
          <p:nvPr userDrawn="1"/>
        </p:nvSpPr>
        <p:spPr bwMode="auto">
          <a:xfrm>
            <a:off x="5732770" y="1160862"/>
            <a:ext cx="409575" cy="522288"/>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57"/>
          <p:cNvSpPr>
            <a:spLocks/>
          </p:cNvSpPr>
          <p:nvPr userDrawn="1"/>
        </p:nvSpPr>
        <p:spPr bwMode="auto">
          <a:xfrm>
            <a:off x="5670857" y="4389724"/>
            <a:ext cx="533400" cy="542925"/>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73"/>
          <p:cNvSpPr>
            <a:spLocks/>
          </p:cNvSpPr>
          <p:nvPr userDrawn="1"/>
        </p:nvSpPr>
        <p:spPr bwMode="auto">
          <a:xfrm>
            <a:off x="5751820" y="2381467"/>
            <a:ext cx="371475" cy="520700"/>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29"/>
          <p:cNvSpPr>
            <a:spLocks/>
          </p:cNvSpPr>
          <p:nvPr userDrawn="1"/>
        </p:nvSpPr>
        <p:spPr bwMode="auto">
          <a:xfrm>
            <a:off x="5722451" y="3090971"/>
            <a:ext cx="430213" cy="314325"/>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445"/>
          <p:cNvSpPr>
            <a:spLocks noEditPoints="1"/>
          </p:cNvSpPr>
          <p:nvPr userDrawn="1"/>
        </p:nvSpPr>
        <p:spPr bwMode="auto">
          <a:xfrm>
            <a:off x="5685938" y="1744567"/>
            <a:ext cx="503238" cy="519113"/>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85"/>
          <p:cNvSpPr>
            <a:spLocks/>
          </p:cNvSpPr>
          <p:nvPr userDrawn="1"/>
        </p:nvSpPr>
        <p:spPr bwMode="auto">
          <a:xfrm>
            <a:off x="5680382" y="3815216"/>
            <a:ext cx="514350" cy="242888"/>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05"/>
          <p:cNvSpPr>
            <a:spLocks/>
          </p:cNvSpPr>
          <p:nvPr userDrawn="1"/>
        </p:nvSpPr>
        <p:spPr bwMode="auto">
          <a:xfrm>
            <a:off x="5688320" y="5100046"/>
            <a:ext cx="498474" cy="446088"/>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67"/>
          <p:cNvSpPr>
            <a:spLocks/>
          </p:cNvSpPr>
          <p:nvPr userDrawn="1"/>
        </p:nvSpPr>
        <p:spPr bwMode="auto">
          <a:xfrm>
            <a:off x="6303431" y="1163244"/>
            <a:ext cx="490538" cy="517525"/>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85"/>
          <p:cNvSpPr>
            <a:spLocks noEditPoints="1"/>
          </p:cNvSpPr>
          <p:nvPr userDrawn="1"/>
        </p:nvSpPr>
        <p:spPr bwMode="auto">
          <a:xfrm>
            <a:off x="6292319" y="4427030"/>
            <a:ext cx="512763" cy="468312"/>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437"/>
          <p:cNvSpPr>
            <a:spLocks/>
          </p:cNvSpPr>
          <p:nvPr userDrawn="1"/>
        </p:nvSpPr>
        <p:spPr bwMode="auto">
          <a:xfrm>
            <a:off x="6341532" y="2391786"/>
            <a:ext cx="414337" cy="500063"/>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53"/>
          <p:cNvSpPr>
            <a:spLocks/>
          </p:cNvSpPr>
          <p:nvPr userDrawn="1"/>
        </p:nvSpPr>
        <p:spPr bwMode="auto">
          <a:xfrm>
            <a:off x="6289938" y="1835055"/>
            <a:ext cx="517525" cy="338137"/>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461"/>
          <p:cNvSpPr>
            <a:spLocks noEditPoints="1"/>
          </p:cNvSpPr>
          <p:nvPr userDrawn="1"/>
        </p:nvSpPr>
        <p:spPr bwMode="auto">
          <a:xfrm>
            <a:off x="6392331" y="2995721"/>
            <a:ext cx="312738" cy="504825"/>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89"/>
          <p:cNvSpPr>
            <a:spLocks/>
          </p:cNvSpPr>
          <p:nvPr userDrawn="1"/>
        </p:nvSpPr>
        <p:spPr bwMode="auto">
          <a:xfrm>
            <a:off x="6289938" y="3765210"/>
            <a:ext cx="517525" cy="342900"/>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509"/>
          <p:cNvSpPr>
            <a:spLocks/>
          </p:cNvSpPr>
          <p:nvPr userDrawn="1"/>
        </p:nvSpPr>
        <p:spPr bwMode="auto">
          <a:xfrm>
            <a:off x="6328038" y="5200853"/>
            <a:ext cx="441325" cy="244475"/>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96"/>
          <p:cNvSpPr>
            <a:spLocks/>
          </p:cNvSpPr>
          <p:nvPr userDrawn="1"/>
        </p:nvSpPr>
        <p:spPr bwMode="auto">
          <a:xfrm>
            <a:off x="6893144" y="1160862"/>
            <a:ext cx="525463" cy="522288"/>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97"/>
          <p:cNvSpPr>
            <a:spLocks noEditPoints="1"/>
          </p:cNvSpPr>
          <p:nvPr userDrawn="1"/>
        </p:nvSpPr>
        <p:spPr bwMode="auto">
          <a:xfrm>
            <a:off x="6963788" y="4400042"/>
            <a:ext cx="384175" cy="522288"/>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449"/>
          <p:cNvSpPr>
            <a:spLocks/>
          </p:cNvSpPr>
          <p:nvPr userDrawn="1"/>
        </p:nvSpPr>
        <p:spPr bwMode="auto">
          <a:xfrm>
            <a:off x="7020938" y="2386230"/>
            <a:ext cx="269875" cy="511174"/>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469"/>
          <p:cNvSpPr>
            <a:spLocks/>
          </p:cNvSpPr>
          <p:nvPr userDrawn="1"/>
        </p:nvSpPr>
        <p:spPr bwMode="auto">
          <a:xfrm>
            <a:off x="6898700" y="1839817"/>
            <a:ext cx="514350" cy="328613"/>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477"/>
          <p:cNvSpPr>
            <a:spLocks noEditPoints="1"/>
          </p:cNvSpPr>
          <p:nvPr userDrawn="1"/>
        </p:nvSpPr>
        <p:spPr bwMode="auto">
          <a:xfrm>
            <a:off x="6893938" y="3112402"/>
            <a:ext cx="523875" cy="271463"/>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52"/>
          <p:cNvSpPr>
            <a:spLocks/>
          </p:cNvSpPr>
          <p:nvPr userDrawn="1"/>
        </p:nvSpPr>
        <p:spPr bwMode="auto">
          <a:xfrm>
            <a:off x="6984425" y="5076234"/>
            <a:ext cx="342900" cy="493713"/>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2" name="Group 319"/>
          <p:cNvGrpSpPr>
            <a:grpSpLocks noChangeAspect="1"/>
          </p:cNvGrpSpPr>
          <p:nvPr userDrawn="1"/>
        </p:nvGrpSpPr>
        <p:grpSpPr bwMode="auto">
          <a:xfrm>
            <a:off x="7631288" y="1168800"/>
            <a:ext cx="266700" cy="506413"/>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5" name="Freeform 389"/>
          <p:cNvSpPr>
            <a:spLocks/>
          </p:cNvSpPr>
          <p:nvPr userDrawn="1"/>
        </p:nvSpPr>
        <p:spPr bwMode="auto">
          <a:xfrm>
            <a:off x="7549532" y="4511961"/>
            <a:ext cx="430213" cy="298450"/>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457"/>
          <p:cNvSpPr>
            <a:spLocks noEditPoints="1"/>
          </p:cNvSpPr>
          <p:nvPr userDrawn="1"/>
        </p:nvSpPr>
        <p:spPr bwMode="auto">
          <a:xfrm>
            <a:off x="7596363" y="2405280"/>
            <a:ext cx="336550" cy="473075"/>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465"/>
          <p:cNvSpPr>
            <a:spLocks/>
          </p:cNvSpPr>
          <p:nvPr userDrawn="1"/>
        </p:nvSpPr>
        <p:spPr bwMode="auto">
          <a:xfrm>
            <a:off x="7504288" y="1737423"/>
            <a:ext cx="520700" cy="53340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81"/>
          <p:cNvSpPr>
            <a:spLocks/>
          </p:cNvSpPr>
          <p:nvPr userDrawn="1"/>
        </p:nvSpPr>
        <p:spPr bwMode="auto">
          <a:xfrm>
            <a:off x="7524926" y="2999690"/>
            <a:ext cx="479425" cy="496887"/>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537"/>
          <p:cNvSpPr>
            <a:spLocks noEditPoints="1"/>
          </p:cNvSpPr>
          <p:nvPr userDrawn="1"/>
        </p:nvSpPr>
        <p:spPr bwMode="auto">
          <a:xfrm>
            <a:off x="7582869" y="3681867"/>
            <a:ext cx="363538" cy="509587"/>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56"/>
          <p:cNvSpPr>
            <a:spLocks/>
          </p:cNvSpPr>
          <p:nvPr userDrawn="1"/>
        </p:nvSpPr>
        <p:spPr bwMode="auto">
          <a:xfrm>
            <a:off x="7534451" y="5128621"/>
            <a:ext cx="460375" cy="388938"/>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63"/>
          <p:cNvSpPr>
            <a:spLocks/>
          </p:cNvSpPr>
          <p:nvPr userDrawn="1"/>
        </p:nvSpPr>
        <p:spPr bwMode="auto">
          <a:xfrm>
            <a:off x="8135275" y="1183088"/>
            <a:ext cx="474662" cy="477837"/>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425"/>
          <p:cNvSpPr>
            <a:spLocks/>
          </p:cNvSpPr>
          <p:nvPr userDrawn="1"/>
        </p:nvSpPr>
        <p:spPr bwMode="auto">
          <a:xfrm>
            <a:off x="8170994" y="4488942"/>
            <a:ext cx="403225" cy="344488"/>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473"/>
          <p:cNvSpPr>
            <a:spLocks/>
          </p:cNvSpPr>
          <p:nvPr userDrawn="1"/>
        </p:nvSpPr>
        <p:spPr bwMode="auto">
          <a:xfrm>
            <a:off x="8110669" y="2506086"/>
            <a:ext cx="523875" cy="271463"/>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01"/>
          <p:cNvSpPr>
            <a:spLocks/>
          </p:cNvSpPr>
          <p:nvPr userDrawn="1"/>
        </p:nvSpPr>
        <p:spPr bwMode="auto">
          <a:xfrm>
            <a:off x="8115431" y="3068746"/>
            <a:ext cx="514350" cy="358775"/>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21"/>
          <p:cNvSpPr>
            <a:spLocks/>
          </p:cNvSpPr>
          <p:nvPr userDrawn="1"/>
        </p:nvSpPr>
        <p:spPr bwMode="auto">
          <a:xfrm>
            <a:off x="8192425" y="1835055"/>
            <a:ext cx="360363" cy="338137"/>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560"/>
          <p:cNvSpPr>
            <a:spLocks/>
          </p:cNvSpPr>
          <p:nvPr userDrawn="1"/>
        </p:nvSpPr>
        <p:spPr bwMode="auto">
          <a:xfrm>
            <a:off x="8246400" y="5065121"/>
            <a:ext cx="252413" cy="515938"/>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80"/>
          <p:cNvSpPr>
            <a:spLocks/>
          </p:cNvSpPr>
          <p:nvPr userDrawn="1"/>
        </p:nvSpPr>
        <p:spPr bwMode="auto">
          <a:xfrm>
            <a:off x="8124162" y="3689010"/>
            <a:ext cx="496888" cy="495300"/>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59"/>
          <p:cNvSpPr>
            <a:spLocks/>
          </p:cNvSpPr>
          <p:nvPr userDrawn="1"/>
        </p:nvSpPr>
        <p:spPr bwMode="auto">
          <a:xfrm>
            <a:off x="1745233" y="1165625"/>
            <a:ext cx="711200" cy="51276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26"/>
          <p:cNvSpPr>
            <a:spLocks/>
          </p:cNvSpPr>
          <p:nvPr userDrawn="1"/>
        </p:nvSpPr>
        <p:spPr bwMode="auto">
          <a:xfrm>
            <a:off x="1845246" y="4401630"/>
            <a:ext cx="511175" cy="519113"/>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47"/>
          <p:cNvSpPr>
            <a:spLocks/>
          </p:cNvSpPr>
          <p:nvPr userDrawn="1"/>
        </p:nvSpPr>
        <p:spPr bwMode="auto">
          <a:xfrm>
            <a:off x="1892871" y="2385436"/>
            <a:ext cx="415925" cy="512763"/>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 name="Group 270"/>
          <p:cNvGrpSpPr>
            <a:grpSpLocks noChangeAspect="1"/>
          </p:cNvGrpSpPr>
          <p:nvPr userDrawn="1"/>
        </p:nvGrpSpPr>
        <p:grpSpPr bwMode="auto">
          <a:xfrm>
            <a:off x="1885727" y="3016358"/>
            <a:ext cx="430213" cy="463550"/>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7" name="Freeform 308"/>
          <p:cNvSpPr>
            <a:spLocks/>
          </p:cNvSpPr>
          <p:nvPr userDrawn="1"/>
        </p:nvSpPr>
        <p:spPr bwMode="auto">
          <a:xfrm>
            <a:off x="1842864" y="3673135"/>
            <a:ext cx="515938" cy="527050"/>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636"/>
          <p:cNvSpPr>
            <a:spLocks/>
          </p:cNvSpPr>
          <p:nvPr userDrawn="1"/>
        </p:nvSpPr>
        <p:spPr bwMode="auto">
          <a:xfrm>
            <a:off x="1876996" y="1780287"/>
            <a:ext cx="447674" cy="447672"/>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47"/>
          <p:cNvSpPr>
            <a:spLocks noEditPoints="1"/>
          </p:cNvSpPr>
          <p:nvPr userDrawn="1"/>
        </p:nvSpPr>
        <p:spPr bwMode="auto">
          <a:xfrm>
            <a:off x="8732925" y="1162450"/>
            <a:ext cx="492125" cy="519113"/>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21"/>
          <p:cNvSpPr>
            <a:spLocks noEditPoints="1"/>
          </p:cNvSpPr>
          <p:nvPr userDrawn="1"/>
        </p:nvSpPr>
        <p:spPr bwMode="auto">
          <a:xfrm>
            <a:off x="8796425" y="4405599"/>
            <a:ext cx="365125" cy="511175"/>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33"/>
          <p:cNvSpPr>
            <a:spLocks/>
          </p:cNvSpPr>
          <p:nvPr userDrawn="1"/>
        </p:nvSpPr>
        <p:spPr bwMode="auto">
          <a:xfrm>
            <a:off x="8720225" y="3086208"/>
            <a:ext cx="517525" cy="323850"/>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68"/>
          <p:cNvSpPr>
            <a:spLocks/>
          </p:cNvSpPr>
          <p:nvPr userDrawn="1"/>
        </p:nvSpPr>
        <p:spPr bwMode="auto">
          <a:xfrm>
            <a:off x="8754356" y="5098459"/>
            <a:ext cx="449263" cy="449263"/>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72"/>
          <p:cNvSpPr>
            <a:spLocks/>
          </p:cNvSpPr>
          <p:nvPr userDrawn="1"/>
        </p:nvSpPr>
        <p:spPr bwMode="auto">
          <a:xfrm>
            <a:off x="8749593" y="3741398"/>
            <a:ext cx="458788" cy="390525"/>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632"/>
          <p:cNvSpPr>
            <a:spLocks/>
          </p:cNvSpPr>
          <p:nvPr userDrawn="1"/>
        </p:nvSpPr>
        <p:spPr bwMode="auto">
          <a:xfrm>
            <a:off x="8837700" y="2499736"/>
            <a:ext cx="282575" cy="284163"/>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640"/>
          <p:cNvSpPr>
            <a:spLocks noEditPoints="1"/>
          </p:cNvSpPr>
          <p:nvPr userDrawn="1"/>
        </p:nvSpPr>
        <p:spPr bwMode="auto">
          <a:xfrm>
            <a:off x="8838493" y="1818386"/>
            <a:ext cx="280988" cy="371475"/>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6" name="Group 413"/>
          <p:cNvGrpSpPr>
            <a:grpSpLocks noChangeAspect="1"/>
          </p:cNvGrpSpPr>
          <p:nvPr userDrawn="1"/>
        </p:nvGrpSpPr>
        <p:grpSpPr bwMode="auto">
          <a:xfrm>
            <a:off x="9352799" y="4510374"/>
            <a:ext cx="457200" cy="301625"/>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415"/>
            <p:cNvSpPr>
              <a:spLocks noChangeShapeType="1"/>
            </p:cNvSpPr>
            <p:nvPr/>
          </p:nvSpPr>
          <p:spPr bwMode="auto">
            <a:xfrm flipH="1" flipV="1">
              <a:off x="4232" y="3235"/>
              <a:ext cx="20" cy="19"/>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416"/>
            <p:cNvSpPr>
              <a:spLocks noChangeShapeType="1"/>
            </p:cNvSpPr>
            <p:nvPr/>
          </p:nvSpPr>
          <p:spPr bwMode="auto">
            <a:xfrm flipV="1">
              <a:off x="4335" y="3192"/>
              <a:ext cx="1" cy="2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417"/>
            <p:cNvSpPr>
              <a:spLocks noChangeShapeType="1"/>
            </p:cNvSpPr>
            <p:nvPr/>
          </p:nvSpPr>
          <p:spPr bwMode="auto">
            <a:xfrm flipV="1">
              <a:off x="4424" y="3235"/>
              <a:ext cx="17" cy="2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Freeform 513"/>
          <p:cNvSpPr>
            <a:spLocks/>
          </p:cNvSpPr>
          <p:nvPr userDrawn="1"/>
        </p:nvSpPr>
        <p:spPr bwMode="auto">
          <a:xfrm>
            <a:off x="9328193" y="2448142"/>
            <a:ext cx="506412" cy="387350"/>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17"/>
          <p:cNvSpPr>
            <a:spLocks noEditPoints="1"/>
          </p:cNvSpPr>
          <p:nvPr userDrawn="1"/>
        </p:nvSpPr>
        <p:spPr bwMode="auto">
          <a:xfrm>
            <a:off x="9425030" y="1183087"/>
            <a:ext cx="312738" cy="477838"/>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64"/>
          <p:cNvSpPr>
            <a:spLocks/>
          </p:cNvSpPr>
          <p:nvPr userDrawn="1"/>
        </p:nvSpPr>
        <p:spPr bwMode="auto">
          <a:xfrm>
            <a:off x="9382168" y="5161959"/>
            <a:ext cx="398462" cy="322263"/>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84"/>
          <p:cNvSpPr>
            <a:spLocks/>
          </p:cNvSpPr>
          <p:nvPr userDrawn="1"/>
        </p:nvSpPr>
        <p:spPr bwMode="auto">
          <a:xfrm>
            <a:off x="9399630" y="3681867"/>
            <a:ext cx="363538" cy="509587"/>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92"/>
          <p:cNvSpPr>
            <a:spLocks/>
          </p:cNvSpPr>
          <p:nvPr userDrawn="1"/>
        </p:nvSpPr>
        <p:spPr bwMode="auto">
          <a:xfrm>
            <a:off x="9323431" y="3061602"/>
            <a:ext cx="515937" cy="373062"/>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44"/>
          <p:cNvSpPr>
            <a:spLocks/>
          </p:cNvSpPr>
          <p:nvPr userDrawn="1"/>
        </p:nvSpPr>
        <p:spPr bwMode="auto">
          <a:xfrm>
            <a:off x="9440112" y="1838229"/>
            <a:ext cx="282575" cy="331788"/>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493"/>
          <p:cNvSpPr>
            <a:spLocks/>
          </p:cNvSpPr>
          <p:nvPr userDrawn="1"/>
        </p:nvSpPr>
        <p:spPr bwMode="auto">
          <a:xfrm>
            <a:off x="10006011" y="4403218"/>
            <a:ext cx="317500" cy="515937"/>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29"/>
          <p:cNvSpPr>
            <a:spLocks noEditPoints="1"/>
          </p:cNvSpPr>
          <p:nvPr userDrawn="1"/>
        </p:nvSpPr>
        <p:spPr bwMode="auto">
          <a:xfrm>
            <a:off x="9975055" y="2498942"/>
            <a:ext cx="379413" cy="285750"/>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88"/>
          <p:cNvSpPr>
            <a:spLocks/>
          </p:cNvSpPr>
          <p:nvPr userDrawn="1"/>
        </p:nvSpPr>
        <p:spPr bwMode="auto">
          <a:xfrm>
            <a:off x="9934574" y="3740604"/>
            <a:ext cx="460375" cy="392113"/>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08"/>
          <p:cNvSpPr>
            <a:spLocks/>
          </p:cNvSpPr>
          <p:nvPr userDrawn="1"/>
        </p:nvSpPr>
        <p:spPr bwMode="auto">
          <a:xfrm>
            <a:off x="9982199" y="5066709"/>
            <a:ext cx="365125" cy="512763"/>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628"/>
          <p:cNvSpPr>
            <a:spLocks/>
          </p:cNvSpPr>
          <p:nvPr userDrawn="1"/>
        </p:nvSpPr>
        <p:spPr bwMode="auto">
          <a:xfrm>
            <a:off x="9925049" y="3066365"/>
            <a:ext cx="479425" cy="363537"/>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48"/>
          <p:cNvSpPr>
            <a:spLocks/>
          </p:cNvSpPr>
          <p:nvPr userDrawn="1"/>
        </p:nvSpPr>
        <p:spPr bwMode="auto">
          <a:xfrm>
            <a:off x="10011567" y="1263256"/>
            <a:ext cx="306388" cy="317500"/>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652"/>
          <p:cNvSpPr>
            <a:spLocks/>
          </p:cNvSpPr>
          <p:nvPr userDrawn="1"/>
        </p:nvSpPr>
        <p:spPr bwMode="auto">
          <a:xfrm>
            <a:off x="9954417" y="1888236"/>
            <a:ext cx="420688" cy="231775"/>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525"/>
          <p:cNvSpPr>
            <a:spLocks/>
          </p:cNvSpPr>
          <p:nvPr userDrawn="1"/>
        </p:nvSpPr>
        <p:spPr bwMode="auto">
          <a:xfrm>
            <a:off x="10561592" y="2500530"/>
            <a:ext cx="369888" cy="282575"/>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76"/>
          <p:cNvSpPr>
            <a:spLocks noEditPoints="1"/>
          </p:cNvSpPr>
          <p:nvPr userDrawn="1"/>
        </p:nvSpPr>
        <p:spPr bwMode="auto">
          <a:xfrm>
            <a:off x="10502061" y="4473068"/>
            <a:ext cx="488951" cy="376237"/>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596"/>
          <p:cNvSpPr>
            <a:spLocks noEditPoints="1"/>
          </p:cNvSpPr>
          <p:nvPr userDrawn="1"/>
        </p:nvSpPr>
        <p:spPr bwMode="auto">
          <a:xfrm>
            <a:off x="10513967" y="3677104"/>
            <a:ext cx="465138" cy="519112"/>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604"/>
          <p:cNvSpPr>
            <a:spLocks/>
          </p:cNvSpPr>
          <p:nvPr userDrawn="1"/>
        </p:nvSpPr>
        <p:spPr bwMode="auto">
          <a:xfrm>
            <a:off x="10533018" y="5197678"/>
            <a:ext cx="427037" cy="250825"/>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620"/>
          <p:cNvSpPr>
            <a:spLocks/>
          </p:cNvSpPr>
          <p:nvPr userDrawn="1"/>
        </p:nvSpPr>
        <p:spPr bwMode="auto">
          <a:xfrm>
            <a:off x="10510793" y="3107639"/>
            <a:ext cx="471487" cy="280988"/>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656"/>
          <p:cNvSpPr>
            <a:spLocks/>
          </p:cNvSpPr>
          <p:nvPr userDrawn="1"/>
        </p:nvSpPr>
        <p:spPr bwMode="auto">
          <a:xfrm>
            <a:off x="10490155" y="1748536"/>
            <a:ext cx="512763" cy="511175"/>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660"/>
          <p:cNvSpPr>
            <a:spLocks/>
          </p:cNvSpPr>
          <p:nvPr userDrawn="1"/>
        </p:nvSpPr>
        <p:spPr bwMode="auto">
          <a:xfrm>
            <a:off x="10610011" y="1191025"/>
            <a:ext cx="273050" cy="461963"/>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43"/>
          <p:cNvSpPr>
            <a:spLocks noEditPoints="1"/>
          </p:cNvSpPr>
          <p:nvPr userDrawn="1"/>
        </p:nvSpPr>
        <p:spPr bwMode="auto">
          <a:xfrm>
            <a:off x="11197613" y="5171492"/>
            <a:ext cx="294750" cy="303198"/>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600"/>
          <p:cNvSpPr>
            <a:spLocks/>
          </p:cNvSpPr>
          <p:nvPr userDrawn="1"/>
        </p:nvSpPr>
        <p:spPr bwMode="auto">
          <a:xfrm>
            <a:off x="11088607" y="3816010"/>
            <a:ext cx="512763" cy="241300"/>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612"/>
          <p:cNvSpPr>
            <a:spLocks/>
          </p:cNvSpPr>
          <p:nvPr userDrawn="1"/>
        </p:nvSpPr>
        <p:spPr bwMode="auto">
          <a:xfrm>
            <a:off x="11114800" y="4430999"/>
            <a:ext cx="460376" cy="460375"/>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616"/>
          <p:cNvSpPr>
            <a:spLocks/>
          </p:cNvSpPr>
          <p:nvPr userDrawn="1"/>
        </p:nvSpPr>
        <p:spPr bwMode="auto">
          <a:xfrm>
            <a:off x="11096544" y="3043346"/>
            <a:ext cx="496888" cy="409574"/>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624"/>
          <p:cNvSpPr>
            <a:spLocks/>
          </p:cNvSpPr>
          <p:nvPr userDrawn="1"/>
        </p:nvSpPr>
        <p:spPr bwMode="auto">
          <a:xfrm>
            <a:off x="11115594" y="2407661"/>
            <a:ext cx="458788" cy="468313"/>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664"/>
          <p:cNvSpPr>
            <a:spLocks noEditPoints="1"/>
          </p:cNvSpPr>
          <p:nvPr userDrawn="1"/>
        </p:nvSpPr>
        <p:spPr bwMode="auto">
          <a:xfrm>
            <a:off x="11088607" y="1205312"/>
            <a:ext cx="512763" cy="433388"/>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668"/>
          <p:cNvSpPr>
            <a:spLocks/>
          </p:cNvSpPr>
          <p:nvPr userDrawn="1"/>
        </p:nvSpPr>
        <p:spPr bwMode="auto">
          <a:xfrm>
            <a:off x="11159251" y="1815211"/>
            <a:ext cx="371475" cy="377825"/>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userDrawn="1"/>
        </p:nvSpPr>
        <p:spPr bwMode="auto">
          <a:xfrm>
            <a:off x="447676" y="5857905"/>
            <a:ext cx="69731" cy="331422"/>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userDrawn="1"/>
        </p:nvSpPr>
        <p:spPr bwMode="auto">
          <a:xfrm>
            <a:off x="611747" y="5857905"/>
            <a:ext cx="72465" cy="331422"/>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userDrawn="1"/>
        </p:nvSpPr>
        <p:spPr bwMode="auto">
          <a:xfrm>
            <a:off x="887413" y="6024563"/>
            <a:ext cx="174625" cy="92075"/>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userDrawn="1"/>
        </p:nvSpPr>
        <p:spPr bwMode="auto">
          <a:xfrm>
            <a:off x="1243013" y="6003926"/>
            <a:ext cx="160337" cy="117475"/>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userDrawn="1"/>
        </p:nvSpPr>
        <p:spPr bwMode="auto">
          <a:xfrm>
            <a:off x="1579563" y="5995988"/>
            <a:ext cx="171450" cy="147637"/>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userDrawn="1"/>
        </p:nvSpPr>
        <p:spPr bwMode="auto">
          <a:xfrm>
            <a:off x="1920875" y="5983287"/>
            <a:ext cx="171450" cy="150813"/>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56" name="Group 32"/>
          <p:cNvGrpSpPr>
            <a:grpSpLocks noChangeAspect="1"/>
          </p:cNvGrpSpPr>
          <p:nvPr userDrawn="1"/>
        </p:nvGrpSpPr>
        <p:grpSpPr bwMode="auto">
          <a:xfrm>
            <a:off x="2262188" y="6015043"/>
            <a:ext cx="142875" cy="96838"/>
            <a:chOff x="1425" y="3789"/>
            <a:chExt cx="90" cy="61"/>
          </a:xfrm>
          <a:solidFill>
            <a:srgbClr val="009530"/>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2" name="Freeform 38"/>
          <p:cNvSpPr>
            <a:spLocks/>
          </p:cNvSpPr>
          <p:nvPr userDrawn="1"/>
        </p:nvSpPr>
        <p:spPr bwMode="auto">
          <a:xfrm>
            <a:off x="2584450" y="6048375"/>
            <a:ext cx="141288" cy="3175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userDrawn="1"/>
        </p:nvSpPr>
        <p:spPr bwMode="auto">
          <a:xfrm>
            <a:off x="2901950" y="5992813"/>
            <a:ext cx="142875" cy="144462"/>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69" name="Group 45"/>
          <p:cNvGrpSpPr>
            <a:grpSpLocks noChangeAspect="1"/>
          </p:cNvGrpSpPr>
          <p:nvPr userDrawn="1"/>
        </p:nvGrpSpPr>
        <p:grpSpPr bwMode="auto">
          <a:xfrm>
            <a:off x="3222624" y="5999160"/>
            <a:ext cx="134937" cy="131762"/>
            <a:chOff x="2030" y="3779"/>
            <a:chExt cx="85" cy="83"/>
          </a:xfrm>
          <a:solidFill>
            <a:srgbClr val="009530"/>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4" name="Group 50"/>
          <p:cNvGrpSpPr>
            <a:grpSpLocks noChangeAspect="1"/>
          </p:cNvGrpSpPr>
          <p:nvPr userDrawn="1"/>
        </p:nvGrpSpPr>
        <p:grpSpPr bwMode="auto">
          <a:xfrm>
            <a:off x="3535351" y="5994402"/>
            <a:ext cx="136525" cy="141288"/>
            <a:chOff x="2227" y="3776"/>
            <a:chExt cx="86" cy="89"/>
          </a:xfrm>
          <a:solidFill>
            <a:srgbClr val="009530"/>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1" name="Freeform 57"/>
          <p:cNvSpPr>
            <a:spLocks/>
          </p:cNvSpPr>
          <p:nvPr userDrawn="1"/>
        </p:nvSpPr>
        <p:spPr bwMode="auto">
          <a:xfrm>
            <a:off x="3856038" y="5995988"/>
            <a:ext cx="109537" cy="138112"/>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userDrawn="1"/>
        </p:nvSpPr>
        <p:spPr bwMode="auto">
          <a:xfrm>
            <a:off x="4160838" y="6000750"/>
            <a:ext cx="100013" cy="130175"/>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userDrawn="1"/>
        </p:nvSpPr>
        <p:spPr bwMode="auto">
          <a:xfrm>
            <a:off x="4456113" y="6002338"/>
            <a:ext cx="109538" cy="12700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userDrawn="1"/>
        </p:nvSpPr>
        <p:spPr bwMode="auto">
          <a:xfrm>
            <a:off x="4764088" y="6002338"/>
            <a:ext cx="96838" cy="12700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userDrawn="1"/>
        </p:nvSpPr>
        <p:spPr bwMode="auto">
          <a:xfrm>
            <a:off x="5060950" y="6000750"/>
            <a:ext cx="103188" cy="130175"/>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userDrawn="1"/>
        </p:nvSpPr>
        <p:spPr bwMode="auto">
          <a:xfrm>
            <a:off x="5365750" y="6002338"/>
            <a:ext cx="95250" cy="125412"/>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userDrawn="1"/>
        </p:nvSpPr>
        <p:spPr bwMode="auto">
          <a:xfrm>
            <a:off x="5662613" y="6000750"/>
            <a:ext cx="103188" cy="130175"/>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noEditPoints="1"/>
          </p:cNvSpPr>
          <p:nvPr userDrawn="1"/>
        </p:nvSpPr>
        <p:spPr bwMode="auto">
          <a:xfrm>
            <a:off x="5962650" y="6000750"/>
            <a:ext cx="103188" cy="130175"/>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noEditPoints="1"/>
          </p:cNvSpPr>
          <p:nvPr userDrawn="1"/>
        </p:nvSpPr>
        <p:spPr bwMode="auto">
          <a:xfrm>
            <a:off x="6257925" y="5976938"/>
            <a:ext cx="117475" cy="160338"/>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userDrawn="1"/>
        </p:nvSpPr>
        <p:spPr bwMode="auto">
          <a:xfrm>
            <a:off x="6559551" y="6000750"/>
            <a:ext cx="112713" cy="130175"/>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noEditPoints="1"/>
          </p:cNvSpPr>
          <p:nvPr userDrawn="1"/>
        </p:nvSpPr>
        <p:spPr bwMode="auto">
          <a:xfrm>
            <a:off x="6850063" y="5997575"/>
            <a:ext cx="131762" cy="134938"/>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noEditPoints="1"/>
          </p:cNvSpPr>
          <p:nvPr userDrawn="1"/>
        </p:nvSpPr>
        <p:spPr bwMode="auto">
          <a:xfrm>
            <a:off x="7158038" y="6000750"/>
            <a:ext cx="106363" cy="12700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userDrawn="1"/>
        </p:nvSpPr>
        <p:spPr bwMode="auto">
          <a:xfrm>
            <a:off x="7453313" y="6000750"/>
            <a:ext cx="95250" cy="125412"/>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userDrawn="1"/>
        </p:nvSpPr>
        <p:spPr bwMode="auto">
          <a:xfrm>
            <a:off x="7732713" y="6010275"/>
            <a:ext cx="112713" cy="112712"/>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userDrawn="1"/>
        </p:nvSpPr>
        <p:spPr bwMode="auto">
          <a:xfrm>
            <a:off x="8024813" y="5999163"/>
            <a:ext cx="107950" cy="12700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userDrawn="1"/>
        </p:nvSpPr>
        <p:spPr bwMode="auto">
          <a:xfrm>
            <a:off x="8310563" y="6000750"/>
            <a:ext cx="107950" cy="130175"/>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userDrawn="1"/>
        </p:nvSpPr>
        <p:spPr bwMode="auto">
          <a:xfrm>
            <a:off x="8596313" y="5983288"/>
            <a:ext cx="96838" cy="163513"/>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userDrawn="1"/>
        </p:nvSpPr>
        <p:spPr bwMode="auto">
          <a:xfrm>
            <a:off x="8861385" y="6003926"/>
            <a:ext cx="107949" cy="130174"/>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noEditPoints="1"/>
          </p:cNvSpPr>
          <p:nvPr userDrawn="1"/>
        </p:nvSpPr>
        <p:spPr bwMode="auto">
          <a:xfrm>
            <a:off x="9142413" y="6002338"/>
            <a:ext cx="85725" cy="128587"/>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noEditPoints="1"/>
          </p:cNvSpPr>
          <p:nvPr userDrawn="1"/>
        </p:nvSpPr>
        <p:spPr bwMode="auto">
          <a:xfrm>
            <a:off x="9405938" y="6034088"/>
            <a:ext cx="87312" cy="58738"/>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userDrawn="1"/>
        </p:nvSpPr>
        <p:spPr bwMode="auto">
          <a:xfrm>
            <a:off x="9667875" y="5981700"/>
            <a:ext cx="74613" cy="165100"/>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userDrawn="1"/>
        </p:nvSpPr>
        <p:spPr bwMode="auto">
          <a:xfrm>
            <a:off x="9923463" y="5980113"/>
            <a:ext cx="74612" cy="165100"/>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userDrawn="1"/>
        </p:nvSpPr>
        <p:spPr bwMode="auto">
          <a:xfrm>
            <a:off x="10174288" y="6002338"/>
            <a:ext cx="55563" cy="125412"/>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userDrawn="1"/>
        </p:nvSpPr>
        <p:spPr bwMode="auto">
          <a:xfrm>
            <a:off x="10418763" y="5983288"/>
            <a:ext cx="52388" cy="163512"/>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userDrawn="1"/>
        </p:nvSpPr>
        <p:spPr bwMode="auto">
          <a:xfrm>
            <a:off x="10650538" y="5981700"/>
            <a:ext cx="52388" cy="165100"/>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userDrawn="1"/>
        </p:nvSpPr>
        <p:spPr bwMode="auto">
          <a:xfrm>
            <a:off x="10887075" y="5992813"/>
            <a:ext cx="34925" cy="146050"/>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userDrawn="1"/>
        </p:nvSpPr>
        <p:spPr bwMode="auto">
          <a:xfrm>
            <a:off x="11114088" y="5992813"/>
            <a:ext cx="41275" cy="146050"/>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noEditPoints="1"/>
          </p:cNvSpPr>
          <p:nvPr userDrawn="1"/>
        </p:nvSpPr>
        <p:spPr bwMode="auto">
          <a:xfrm>
            <a:off x="11333163" y="6000750"/>
            <a:ext cx="34925" cy="12700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userDrawn="1"/>
        </p:nvSpPr>
        <p:spPr bwMode="auto">
          <a:xfrm>
            <a:off x="11542713" y="6030913"/>
            <a:ext cx="74612" cy="68262"/>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6"/>
          <p:cNvSpPr>
            <a:spLocks/>
          </p:cNvSpPr>
          <p:nvPr userDrawn="1"/>
        </p:nvSpPr>
        <p:spPr bwMode="auto">
          <a:xfrm>
            <a:off x="1828056" y="5070678"/>
            <a:ext cx="509315" cy="554783"/>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6"/>
          <p:cNvSpPr>
            <a:spLocks/>
          </p:cNvSpPr>
          <p:nvPr userDrawn="1"/>
        </p:nvSpPr>
        <p:spPr bwMode="auto">
          <a:xfrm>
            <a:off x="6935213" y="3718379"/>
            <a:ext cx="544462" cy="3536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rgbClr val="00953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9530"/>
              </a:solidFill>
            </a:endParaRPr>
          </a:p>
        </p:txBody>
      </p:sp>
      <p:sp>
        <p:nvSpPr>
          <p:cNvPr id="194" name="TextBox 193"/>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c Pictos_White">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rgbClr val="FFFFFF"/>
                </a:solidFill>
              </a:defRPr>
            </a:lvl1pPr>
          </a:lstStyle>
          <a:p>
            <a:r>
              <a:rPr lang="en-US" dirty="0" smtClean="0"/>
              <a:t>Generic Pictograms and symbols</a:t>
            </a:r>
            <a:endParaRPr lang="en-US" noProof="0" dirty="0"/>
          </a:p>
        </p:txBody>
      </p:sp>
      <p:sp>
        <p:nvSpPr>
          <p:cNvPr id="5" name="Freeform 171"/>
          <p:cNvSpPr>
            <a:spLocks/>
          </p:cNvSpPr>
          <p:nvPr userDrawn="1"/>
        </p:nvSpPr>
        <p:spPr bwMode="auto">
          <a:xfrm>
            <a:off x="553108" y="1163244"/>
            <a:ext cx="466725" cy="517525"/>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75"/>
          <p:cNvSpPr>
            <a:spLocks/>
          </p:cNvSpPr>
          <p:nvPr userDrawn="1"/>
        </p:nvSpPr>
        <p:spPr bwMode="auto">
          <a:xfrm>
            <a:off x="584858" y="1746154"/>
            <a:ext cx="403225" cy="515938"/>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91"/>
          <p:cNvSpPr>
            <a:spLocks/>
          </p:cNvSpPr>
          <p:nvPr userDrawn="1"/>
        </p:nvSpPr>
        <p:spPr bwMode="auto">
          <a:xfrm>
            <a:off x="572158" y="2383849"/>
            <a:ext cx="428625" cy="515937"/>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95"/>
          <p:cNvSpPr>
            <a:spLocks/>
          </p:cNvSpPr>
          <p:nvPr userDrawn="1"/>
        </p:nvSpPr>
        <p:spPr bwMode="auto">
          <a:xfrm>
            <a:off x="537233" y="2997308"/>
            <a:ext cx="498475" cy="501650"/>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99"/>
          <p:cNvSpPr>
            <a:spLocks/>
          </p:cNvSpPr>
          <p:nvPr userDrawn="1"/>
        </p:nvSpPr>
        <p:spPr bwMode="auto">
          <a:xfrm>
            <a:off x="556283" y="3677898"/>
            <a:ext cx="460375" cy="517525"/>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07"/>
          <p:cNvSpPr>
            <a:spLocks/>
          </p:cNvSpPr>
          <p:nvPr userDrawn="1"/>
        </p:nvSpPr>
        <p:spPr bwMode="auto">
          <a:xfrm>
            <a:off x="551520" y="4419886"/>
            <a:ext cx="469900" cy="48260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30"/>
          <p:cNvSpPr>
            <a:spLocks/>
          </p:cNvSpPr>
          <p:nvPr userDrawn="1"/>
        </p:nvSpPr>
        <p:spPr bwMode="auto">
          <a:xfrm>
            <a:off x="527708" y="5089728"/>
            <a:ext cx="517525" cy="466725"/>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51"/>
          <p:cNvSpPr>
            <a:spLocks/>
          </p:cNvSpPr>
          <p:nvPr userDrawn="1"/>
        </p:nvSpPr>
        <p:spPr bwMode="auto">
          <a:xfrm>
            <a:off x="1203146" y="1164037"/>
            <a:ext cx="384175" cy="515938"/>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3"/>
          <p:cNvSpPr>
            <a:spLocks/>
          </p:cNvSpPr>
          <p:nvPr userDrawn="1"/>
        </p:nvSpPr>
        <p:spPr bwMode="auto">
          <a:xfrm>
            <a:off x="1139646" y="1741392"/>
            <a:ext cx="511175" cy="525462"/>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87"/>
          <p:cNvSpPr>
            <a:spLocks/>
          </p:cNvSpPr>
          <p:nvPr userDrawn="1"/>
        </p:nvSpPr>
        <p:spPr bwMode="auto">
          <a:xfrm>
            <a:off x="1140439" y="2457667"/>
            <a:ext cx="509588" cy="368300"/>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03"/>
          <p:cNvSpPr>
            <a:spLocks/>
          </p:cNvSpPr>
          <p:nvPr userDrawn="1"/>
        </p:nvSpPr>
        <p:spPr bwMode="auto">
          <a:xfrm>
            <a:off x="1130914" y="4404011"/>
            <a:ext cx="528638" cy="514350"/>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1"/>
          <p:cNvSpPr>
            <a:spLocks/>
          </p:cNvSpPr>
          <p:nvPr userDrawn="1"/>
        </p:nvSpPr>
        <p:spPr bwMode="auto">
          <a:xfrm>
            <a:off x="1158696" y="3076683"/>
            <a:ext cx="473075" cy="342900"/>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34"/>
          <p:cNvSpPr>
            <a:spLocks/>
          </p:cNvSpPr>
          <p:nvPr userDrawn="1"/>
        </p:nvSpPr>
        <p:spPr bwMode="auto">
          <a:xfrm>
            <a:off x="1133296" y="5102428"/>
            <a:ext cx="523875" cy="441325"/>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00"/>
          <p:cNvSpPr>
            <a:spLocks/>
          </p:cNvSpPr>
          <p:nvPr userDrawn="1"/>
        </p:nvSpPr>
        <p:spPr bwMode="auto">
          <a:xfrm>
            <a:off x="1178539" y="3719966"/>
            <a:ext cx="433388" cy="433388"/>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9"/>
          <p:cNvSpPr>
            <a:spLocks/>
          </p:cNvSpPr>
          <p:nvPr userDrawn="1"/>
        </p:nvSpPr>
        <p:spPr bwMode="auto">
          <a:xfrm>
            <a:off x="2545289" y="1160069"/>
            <a:ext cx="520700" cy="523875"/>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21"/>
          <p:cNvSpPr>
            <a:spLocks/>
          </p:cNvSpPr>
          <p:nvPr userDrawn="1"/>
        </p:nvSpPr>
        <p:spPr bwMode="auto">
          <a:xfrm>
            <a:off x="2561958" y="4446874"/>
            <a:ext cx="487363" cy="428625"/>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67"/>
          <p:cNvSpPr>
            <a:spLocks/>
          </p:cNvSpPr>
          <p:nvPr userDrawn="1"/>
        </p:nvSpPr>
        <p:spPr bwMode="auto">
          <a:xfrm>
            <a:off x="2550845" y="2387024"/>
            <a:ext cx="509588" cy="509587"/>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76"/>
          <p:cNvSpPr>
            <a:spLocks/>
          </p:cNvSpPr>
          <p:nvPr userDrawn="1"/>
        </p:nvSpPr>
        <p:spPr bwMode="auto">
          <a:xfrm>
            <a:off x="2561958" y="2991752"/>
            <a:ext cx="487362" cy="512763"/>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80"/>
          <p:cNvSpPr>
            <a:spLocks noEditPoints="1"/>
          </p:cNvSpPr>
          <p:nvPr userDrawn="1"/>
        </p:nvSpPr>
        <p:spPr bwMode="auto">
          <a:xfrm>
            <a:off x="2546083" y="1762823"/>
            <a:ext cx="519113" cy="48260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6"/>
          <p:cNvSpPr>
            <a:spLocks/>
          </p:cNvSpPr>
          <p:nvPr userDrawn="1"/>
        </p:nvSpPr>
        <p:spPr bwMode="auto">
          <a:xfrm>
            <a:off x="2542114" y="5070678"/>
            <a:ext cx="527050" cy="504825"/>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41"/>
          <p:cNvSpPr>
            <a:spLocks/>
          </p:cNvSpPr>
          <p:nvPr userDrawn="1"/>
        </p:nvSpPr>
        <p:spPr bwMode="auto">
          <a:xfrm>
            <a:off x="2548464" y="3718379"/>
            <a:ext cx="514350" cy="436563"/>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5"/>
          <p:cNvSpPr>
            <a:spLocks/>
          </p:cNvSpPr>
          <p:nvPr userDrawn="1"/>
        </p:nvSpPr>
        <p:spPr bwMode="auto">
          <a:xfrm>
            <a:off x="3199295" y="1190231"/>
            <a:ext cx="438150" cy="463550"/>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8"/>
          <p:cNvSpPr>
            <a:spLocks/>
          </p:cNvSpPr>
          <p:nvPr userDrawn="1"/>
        </p:nvSpPr>
        <p:spPr bwMode="auto">
          <a:xfrm>
            <a:off x="3154845" y="4423062"/>
            <a:ext cx="527050" cy="476249"/>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4"/>
          <p:cNvSpPr>
            <a:spLocks/>
          </p:cNvSpPr>
          <p:nvPr userDrawn="1"/>
        </p:nvSpPr>
        <p:spPr bwMode="auto">
          <a:xfrm>
            <a:off x="3262795" y="1795367"/>
            <a:ext cx="311150" cy="417512"/>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8"/>
          <p:cNvSpPr>
            <a:spLocks/>
          </p:cNvSpPr>
          <p:nvPr userDrawn="1"/>
        </p:nvSpPr>
        <p:spPr bwMode="auto">
          <a:xfrm>
            <a:off x="3185801" y="2421155"/>
            <a:ext cx="465138" cy="441324"/>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4"/>
          <p:cNvSpPr>
            <a:spLocks noEditPoints="1"/>
          </p:cNvSpPr>
          <p:nvPr userDrawn="1"/>
        </p:nvSpPr>
        <p:spPr bwMode="auto">
          <a:xfrm>
            <a:off x="3220726" y="2998896"/>
            <a:ext cx="395288" cy="498475"/>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37"/>
          <p:cNvSpPr>
            <a:spLocks noEditPoints="1"/>
          </p:cNvSpPr>
          <p:nvPr userDrawn="1"/>
        </p:nvSpPr>
        <p:spPr bwMode="auto">
          <a:xfrm>
            <a:off x="3168339" y="3678691"/>
            <a:ext cx="500062" cy="515938"/>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53"/>
          <p:cNvSpPr>
            <a:spLocks/>
          </p:cNvSpPr>
          <p:nvPr userDrawn="1"/>
        </p:nvSpPr>
        <p:spPr bwMode="auto">
          <a:xfrm>
            <a:off x="3181039" y="5101634"/>
            <a:ext cx="474663" cy="442913"/>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65"/>
          <p:cNvSpPr>
            <a:spLocks/>
          </p:cNvSpPr>
          <p:nvPr userDrawn="1"/>
        </p:nvSpPr>
        <p:spPr bwMode="auto">
          <a:xfrm>
            <a:off x="4852544" y="1785047"/>
            <a:ext cx="220663" cy="442912"/>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214"/>
          <p:cNvGrpSpPr>
            <a:grpSpLocks noChangeAspect="1"/>
          </p:cNvGrpSpPr>
          <p:nvPr userDrawn="1"/>
        </p:nvGrpSpPr>
        <p:grpSpPr bwMode="auto">
          <a:xfrm>
            <a:off x="3835961" y="4300824"/>
            <a:ext cx="390281" cy="553711"/>
            <a:chOff x="1257" y="2375"/>
            <a:chExt cx="320" cy="454"/>
          </a:xfrm>
          <a:solidFill>
            <a:schemeClr val="bg1"/>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Freeform 259"/>
          <p:cNvSpPr>
            <a:spLocks noEditPoints="1"/>
          </p:cNvSpPr>
          <p:nvPr userDrawn="1"/>
        </p:nvSpPr>
        <p:spPr bwMode="auto">
          <a:xfrm>
            <a:off x="3767576" y="1210869"/>
            <a:ext cx="527050" cy="422275"/>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92"/>
          <p:cNvSpPr>
            <a:spLocks/>
          </p:cNvSpPr>
          <p:nvPr userDrawn="1"/>
        </p:nvSpPr>
        <p:spPr bwMode="auto">
          <a:xfrm>
            <a:off x="3771545" y="2996514"/>
            <a:ext cx="519112" cy="503238"/>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25"/>
          <p:cNvSpPr>
            <a:spLocks/>
          </p:cNvSpPr>
          <p:nvPr userDrawn="1"/>
        </p:nvSpPr>
        <p:spPr bwMode="auto">
          <a:xfrm>
            <a:off x="3802501" y="1745361"/>
            <a:ext cx="457200" cy="517525"/>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29"/>
          <p:cNvSpPr>
            <a:spLocks/>
          </p:cNvSpPr>
          <p:nvPr userDrawn="1"/>
        </p:nvSpPr>
        <p:spPr bwMode="auto">
          <a:xfrm>
            <a:off x="3774720" y="2433061"/>
            <a:ext cx="512763" cy="417513"/>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1"/>
          <p:cNvSpPr>
            <a:spLocks/>
          </p:cNvSpPr>
          <p:nvPr userDrawn="1"/>
        </p:nvSpPr>
        <p:spPr bwMode="auto">
          <a:xfrm>
            <a:off x="3794564" y="3677898"/>
            <a:ext cx="473075" cy="517525"/>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0"/>
          <p:cNvSpPr>
            <a:spLocks noEditPoints="1"/>
          </p:cNvSpPr>
          <p:nvPr userDrawn="1"/>
        </p:nvSpPr>
        <p:spPr bwMode="auto">
          <a:xfrm>
            <a:off x="3805676" y="5098459"/>
            <a:ext cx="450850" cy="449263"/>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55"/>
          <p:cNvSpPr>
            <a:spLocks/>
          </p:cNvSpPr>
          <p:nvPr userDrawn="1"/>
        </p:nvSpPr>
        <p:spPr bwMode="auto">
          <a:xfrm>
            <a:off x="4380307" y="1105300"/>
            <a:ext cx="603250" cy="633413"/>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userDrawn="1"/>
        </p:nvSpPr>
        <p:spPr bwMode="auto">
          <a:xfrm>
            <a:off x="4454126" y="4434174"/>
            <a:ext cx="455613" cy="454025"/>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33"/>
          <p:cNvSpPr>
            <a:spLocks/>
          </p:cNvSpPr>
          <p:nvPr userDrawn="1"/>
        </p:nvSpPr>
        <p:spPr bwMode="auto">
          <a:xfrm>
            <a:off x="4447776" y="3013183"/>
            <a:ext cx="468313" cy="469900"/>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61"/>
          <p:cNvSpPr>
            <a:spLocks noEditPoints="1"/>
          </p:cNvSpPr>
          <p:nvPr userDrawn="1"/>
        </p:nvSpPr>
        <p:spPr bwMode="auto">
          <a:xfrm>
            <a:off x="4581126" y="1746155"/>
            <a:ext cx="201613" cy="515937"/>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77"/>
          <p:cNvSpPr>
            <a:spLocks/>
          </p:cNvSpPr>
          <p:nvPr userDrawn="1"/>
        </p:nvSpPr>
        <p:spPr bwMode="auto">
          <a:xfrm>
            <a:off x="4475557" y="2382261"/>
            <a:ext cx="412750" cy="519113"/>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3"/>
          <p:cNvSpPr>
            <a:spLocks/>
          </p:cNvSpPr>
          <p:nvPr userDrawn="1"/>
        </p:nvSpPr>
        <p:spPr bwMode="auto">
          <a:xfrm>
            <a:off x="4424757" y="5181009"/>
            <a:ext cx="514350" cy="284163"/>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3"/>
          <p:cNvSpPr>
            <a:spLocks/>
          </p:cNvSpPr>
          <p:nvPr userDrawn="1"/>
        </p:nvSpPr>
        <p:spPr bwMode="auto">
          <a:xfrm>
            <a:off x="4532707" y="3676310"/>
            <a:ext cx="298450" cy="520700"/>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1"/>
          <p:cNvSpPr>
            <a:spLocks/>
          </p:cNvSpPr>
          <p:nvPr userDrawn="1"/>
        </p:nvSpPr>
        <p:spPr bwMode="auto">
          <a:xfrm>
            <a:off x="5070032" y="1189437"/>
            <a:ext cx="514350" cy="465138"/>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45"/>
          <p:cNvSpPr>
            <a:spLocks/>
          </p:cNvSpPr>
          <p:nvPr userDrawn="1"/>
        </p:nvSpPr>
        <p:spPr bwMode="auto">
          <a:xfrm>
            <a:off x="5069238" y="3083033"/>
            <a:ext cx="515938" cy="33020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49"/>
          <p:cNvSpPr>
            <a:spLocks/>
          </p:cNvSpPr>
          <p:nvPr userDrawn="1"/>
        </p:nvSpPr>
        <p:spPr bwMode="auto">
          <a:xfrm>
            <a:off x="5135913" y="4398455"/>
            <a:ext cx="382588" cy="525462"/>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69"/>
          <p:cNvSpPr>
            <a:spLocks/>
          </p:cNvSpPr>
          <p:nvPr userDrawn="1"/>
        </p:nvSpPr>
        <p:spPr bwMode="auto">
          <a:xfrm>
            <a:off x="5251007" y="2397342"/>
            <a:ext cx="152400" cy="488950"/>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54"/>
          <p:cNvGrpSpPr/>
          <p:nvPr userDrawn="1"/>
        </p:nvGrpSpPr>
        <p:grpSpPr>
          <a:xfrm>
            <a:off x="5093845" y="5090521"/>
            <a:ext cx="466725" cy="465138"/>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404"/>
            <p:cNvSpPr>
              <a:spLocks noChangeShapeType="1"/>
            </p:cNvSpPr>
            <p:nvPr/>
          </p:nvSpPr>
          <p:spPr bwMode="auto">
            <a:xfrm flipH="1">
              <a:off x="5492751" y="5551488"/>
              <a:ext cx="7938"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405"/>
            <p:cNvSpPr>
              <a:spLocks noChangeShapeType="1"/>
            </p:cNvSpPr>
            <p:nvPr/>
          </p:nvSpPr>
          <p:spPr bwMode="auto">
            <a:xfrm>
              <a:off x="5500688" y="5551488"/>
              <a:ext cx="57150" cy="254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Freeform 441"/>
          <p:cNvSpPr>
            <a:spLocks/>
          </p:cNvSpPr>
          <p:nvPr userDrawn="1"/>
        </p:nvSpPr>
        <p:spPr bwMode="auto">
          <a:xfrm>
            <a:off x="5182745" y="1746154"/>
            <a:ext cx="288925" cy="515938"/>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97"/>
          <p:cNvSpPr>
            <a:spLocks noEditPoints="1"/>
          </p:cNvSpPr>
          <p:nvPr userDrawn="1"/>
        </p:nvSpPr>
        <p:spPr bwMode="auto">
          <a:xfrm>
            <a:off x="5073207" y="3772354"/>
            <a:ext cx="508000" cy="328613"/>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63"/>
          <p:cNvSpPr>
            <a:spLocks/>
          </p:cNvSpPr>
          <p:nvPr userDrawn="1"/>
        </p:nvSpPr>
        <p:spPr bwMode="auto">
          <a:xfrm>
            <a:off x="5732770" y="1160862"/>
            <a:ext cx="409575" cy="522288"/>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57"/>
          <p:cNvSpPr>
            <a:spLocks/>
          </p:cNvSpPr>
          <p:nvPr userDrawn="1"/>
        </p:nvSpPr>
        <p:spPr bwMode="auto">
          <a:xfrm>
            <a:off x="5670857" y="4389724"/>
            <a:ext cx="533400" cy="542925"/>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73"/>
          <p:cNvSpPr>
            <a:spLocks/>
          </p:cNvSpPr>
          <p:nvPr userDrawn="1"/>
        </p:nvSpPr>
        <p:spPr bwMode="auto">
          <a:xfrm>
            <a:off x="5751820" y="2381467"/>
            <a:ext cx="371475" cy="520700"/>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29"/>
          <p:cNvSpPr>
            <a:spLocks/>
          </p:cNvSpPr>
          <p:nvPr userDrawn="1"/>
        </p:nvSpPr>
        <p:spPr bwMode="auto">
          <a:xfrm>
            <a:off x="5722451" y="3090971"/>
            <a:ext cx="430213" cy="314325"/>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445"/>
          <p:cNvSpPr>
            <a:spLocks noEditPoints="1"/>
          </p:cNvSpPr>
          <p:nvPr userDrawn="1"/>
        </p:nvSpPr>
        <p:spPr bwMode="auto">
          <a:xfrm>
            <a:off x="5685938" y="1744567"/>
            <a:ext cx="503238" cy="519113"/>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485"/>
          <p:cNvSpPr>
            <a:spLocks/>
          </p:cNvSpPr>
          <p:nvPr userDrawn="1"/>
        </p:nvSpPr>
        <p:spPr bwMode="auto">
          <a:xfrm>
            <a:off x="5680382" y="3815216"/>
            <a:ext cx="514350" cy="242888"/>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05"/>
          <p:cNvSpPr>
            <a:spLocks/>
          </p:cNvSpPr>
          <p:nvPr userDrawn="1"/>
        </p:nvSpPr>
        <p:spPr bwMode="auto">
          <a:xfrm>
            <a:off x="5688320" y="5100046"/>
            <a:ext cx="498474" cy="446088"/>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67"/>
          <p:cNvSpPr>
            <a:spLocks/>
          </p:cNvSpPr>
          <p:nvPr userDrawn="1"/>
        </p:nvSpPr>
        <p:spPr bwMode="auto">
          <a:xfrm>
            <a:off x="6303431" y="1163244"/>
            <a:ext cx="490538" cy="517525"/>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85"/>
          <p:cNvSpPr>
            <a:spLocks noEditPoints="1"/>
          </p:cNvSpPr>
          <p:nvPr userDrawn="1"/>
        </p:nvSpPr>
        <p:spPr bwMode="auto">
          <a:xfrm>
            <a:off x="6292319" y="4427030"/>
            <a:ext cx="512763" cy="468312"/>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437"/>
          <p:cNvSpPr>
            <a:spLocks/>
          </p:cNvSpPr>
          <p:nvPr userDrawn="1"/>
        </p:nvSpPr>
        <p:spPr bwMode="auto">
          <a:xfrm>
            <a:off x="6341532" y="2391786"/>
            <a:ext cx="414337" cy="500063"/>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453"/>
          <p:cNvSpPr>
            <a:spLocks/>
          </p:cNvSpPr>
          <p:nvPr userDrawn="1"/>
        </p:nvSpPr>
        <p:spPr bwMode="auto">
          <a:xfrm>
            <a:off x="6289938" y="1835055"/>
            <a:ext cx="517525" cy="338137"/>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461"/>
          <p:cNvSpPr>
            <a:spLocks noEditPoints="1"/>
          </p:cNvSpPr>
          <p:nvPr userDrawn="1"/>
        </p:nvSpPr>
        <p:spPr bwMode="auto">
          <a:xfrm>
            <a:off x="6392331" y="2995721"/>
            <a:ext cx="312738" cy="504825"/>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489"/>
          <p:cNvSpPr>
            <a:spLocks/>
          </p:cNvSpPr>
          <p:nvPr userDrawn="1"/>
        </p:nvSpPr>
        <p:spPr bwMode="auto">
          <a:xfrm>
            <a:off x="6289938" y="3765210"/>
            <a:ext cx="517525" cy="342900"/>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509"/>
          <p:cNvSpPr>
            <a:spLocks/>
          </p:cNvSpPr>
          <p:nvPr userDrawn="1"/>
        </p:nvSpPr>
        <p:spPr bwMode="auto">
          <a:xfrm>
            <a:off x="6328038" y="5200853"/>
            <a:ext cx="441325" cy="244475"/>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96"/>
          <p:cNvSpPr>
            <a:spLocks/>
          </p:cNvSpPr>
          <p:nvPr userDrawn="1"/>
        </p:nvSpPr>
        <p:spPr bwMode="auto">
          <a:xfrm>
            <a:off x="6893144" y="1160862"/>
            <a:ext cx="525463" cy="522288"/>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97"/>
          <p:cNvSpPr>
            <a:spLocks noEditPoints="1"/>
          </p:cNvSpPr>
          <p:nvPr userDrawn="1"/>
        </p:nvSpPr>
        <p:spPr bwMode="auto">
          <a:xfrm>
            <a:off x="6963788" y="4400042"/>
            <a:ext cx="384175" cy="522288"/>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449"/>
          <p:cNvSpPr>
            <a:spLocks/>
          </p:cNvSpPr>
          <p:nvPr userDrawn="1"/>
        </p:nvSpPr>
        <p:spPr bwMode="auto">
          <a:xfrm>
            <a:off x="7020938" y="2386230"/>
            <a:ext cx="269875" cy="511174"/>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469"/>
          <p:cNvSpPr>
            <a:spLocks/>
          </p:cNvSpPr>
          <p:nvPr userDrawn="1"/>
        </p:nvSpPr>
        <p:spPr bwMode="auto">
          <a:xfrm>
            <a:off x="6898700" y="1839817"/>
            <a:ext cx="514350" cy="328613"/>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477"/>
          <p:cNvSpPr>
            <a:spLocks noEditPoints="1"/>
          </p:cNvSpPr>
          <p:nvPr userDrawn="1"/>
        </p:nvSpPr>
        <p:spPr bwMode="auto">
          <a:xfrm>
            <a:off x="6893938" y="3112402"/>
            <a:ext cx="523875" cy="271463"/>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52"/>
          <p:cNvSpPr>
            <a:spLocks/>
          </p:cNvSpPr>
          <p:nvPr userDrawn="1"/>
        </p:nvSpPr>
        <p:spPr bwMode="auto">
          <a:xfrm>
            <a:off x="6984425" y="5076234"/>
            <a:ext cx="342900" cy="493713"/>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2" name="Group 319"/>
          <p:cNvGrpSpPr>
            <a:grpSpLocks noChangeAspect="1"/>
          </p:cNvGrpSpPr>
          <p:nvPr userDrawn="1"/>
        </p:nvGrpSpPr>
        <p:grpSpPr bwMode="auto">
          <a:xfrm>
            <a:off x="7631288" y="1168800"/>
            <a:ext cx="266700" cy="506413"/>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5" name="Freeform 389"/>
          <p:cNvSpPr>
            <a:spLocks/>
          </p:cNvSpPr>
          <p:nvPr userDrawn="1"/>
        </p:nvSpPr>
        <p:spPr bwMode="auto">
          <a:xfrm>
            <a:off x="7549532" y="4511961"/>
            <a:ext cx="430213" cy="298450"/>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457"/>
          <p:cNvSpPr>
            <a:spLocks noEditPoints="1"/>
          </p:cNvSpPr>
          <p:nvPr userDrawn="1"/>
        </p:nvSpPr>
        <p:spPr bwMode="auto">
          <a:xfrm>
            <a:off x="7596363" y="2405280"/>
            <a:ext cx="336550" cy="473075"/>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465"/>
          <p:cNvSpPr>
            <a:spLocks/>
          </p:cNvSpPr>
          <p:nvPr userDrawn="1"/>
        </p:nvSpPr>
        <p:spPr bwMode="auto">
          <a:xfrm>
            <a:off x="7504288" y="1737423"/>
            <a:ext cx="520700" cy="53340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81"/>
          <p:cNvSpPr>
            <a:spLocks/>
          </p:cNvSpPr>
          <p:nvPr userDrawn="1"/>
        </p:nvSpPr>
        <p:spPr bwMode="auto">
          <a:xfrm>
            <a:off x="7524926" y="2999690"/>
            <a:ext cx="479425" cy="496887"/>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537"/>
          <p:cNvSpPr>
            <a:spLocks noEditPoints="1"/>
          </p:cNvSpPr>
          <p:nvPr userDrawn="1"/>
        </p:nvSpPr>
        <p:spPr bwMode="auto">
          <a:xfrm>
            <a:off x="7582869" y="3681867"/>
            <a:ext cx="363538" cy="509587"/>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56"/>
          <p:cNvSpPr>
            <a:spLocks/>
          </p:cNvSpPr>
          <p:nvPr userDrawn="1"/>
        </p:nvSpPr>
        <p:spPr bwMode="auto">
          <a:xfrm>
            <a:off x="7534451" y="5128621"/>
            <a:ext cx="460375" cy="388938"/>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63"/>
          <p:cNvSpPr>
            <a:spLocks/>
          </p:cNvSpPr>
          <p:nvPr userDrawn="1"/>
        </p:nvSpPr>
        <p:spPr bwMode="auto">
          <a:xfrm>
            <a:off x="8135275" y="1183088"/>
            <a:ext cx="474662" cy="477837"/>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425"/>
          <p:cNvSpPr>
            <a:spLocks/>
          </p:cNvSpPr>
          <p:nvPr userDrawn="1"/>
        </p:nvSpPr>
        <p:spPr bwMode="auto">
          <a:xfrm>
            <a:off x="8170994" y="4488942"/>
            <a:ext cx="403225" cy="344488"/>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473"/>
          <p:cNvSpPr>
            <a:spLocks/>
          </p:cNvSpPr>
          <p:nvPr userDrawn="1"/>
        </p:nvSpPr>
        <p:spPr bwMode="auto">
          <a:xfrm>
            <a:off x="8110669" y="2506086"/>
            <a:ext cx="523875" cy="271463"/>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01"/>
          <p:cNvSpPr>
            <a:spLocks/>
          </p:cNvSpPr>
          <p:nvPr userDrawn="1"/>
        </p:nvSpPr>
        <p:spPr bwMode="auto">
          <a:xfrm>
            <a:off x="8115431" y="3068746"/>
            <a:ext cx="514350" cy="358775"/>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21"/>
          <p:cNvSpPr>
            <a:spLocks/>
          </p:cNvSpPr>
          <p:nvPr userDrawn="1"/>
        </p:nvSpPr>
        <p:spPr bwMode="auto">
          <a:xfrm>
            <a:off x="8192425" y="1835055"/>
            <a:ext cx="360363" cy="338137"/>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560"/>
          <p:cNvSpPr>
            <a:spLocks/>
          </p:cNvSpPr>
          <p:nvPr userDrawn="1"/>
        </p:nvSpPr>
        <p:spPr bwMode="auto">
          <a:xfrm>
            <a:off x="8246400" y="5065121"/>
            <a:ext cx="252413" cy="515938"/>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80"/>
          <p:cNvSpPr>
            <a:spLocks/>
          </p:cNvSpPr>
          <p:nvPr userDrawn="1"/>
        </p:nvSpPr>
        <p:spPr bwMode="auto">
          <a:xfrm>
            <a:off x="8124162" y="3689010"/>
            <a:ext cx="496888" cy="495300"/>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59"/>
          <p:cNvSpPr>
            <a:spLocks/>
          </p:cNvSpPr>
          <p:nvPr userDrawn="1"/>
        </p:nvSpPr>
        <p:spPr bwMode="auto">
          <a:xfrm>
            <a:off x="1745233" y="1165625"/>
            <a:ext cx="711200" cy="51276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26"/>
          <p:cNvSpPr>
            <a:spLocks/>
          </p:cNvSpPr>
          <p:nvPr userDrawn="1"/>
        </p:nvSpPr>
        <p:spPr bwMode="auto">
          <a:xfrm>
            <a:off x="1845246" y="4401630"/>
            <a:ext cx="511175" cy="519113"/>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47"/>
          <p:cNvSpPr>
            <a:spLocks/>
          </p:cNvSpPr>
          <p:nvPr userDrawn="1"/>
        </p:nvSpPr>
        <p:spPr bwMode="auto">
          <a:xfrm>
            <a:off x="1892871" y="2385436"/>
            <a:ext cx="415925" cy="512763"/>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0" name="Group 270"/>
          <p:cNvGrpSpPr>
            <a:grpSpLocks noChangeAspect="1"/>
          </p:cNvGrpSpPr>
          <p:nvPr userDrawn="1"/>
        </p:nvGrpSpPr>
        <p:grpSpPr bwMode="auto">
          <a:xfrm>
            <a:off x="1885727" y="3016358"/>
            <a:ext cx="430213" cy="463550"/>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7" name="Freeform 308"/>
          <p:cNvSpPr>
            <a:spLocks/>
          </p:cNvSpPr>
          <p:nvPr userDrawn="1"/>
        </p:nvSpPr>
        <p:spPr bwMode="auto">
          <a:xfrm>
            <a:off x="1842864" y="3673135"/>
            <a:ext cx="515938" cy="527050"/>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636"/>
          <p:cNvSpPr>
            <a:spLocks/>
          </p:cNvSpPr>
          <p:nvPr userDrawn="1"/>
        </p:nvSpPr>
        <p:spPr bwMode="auto">
          <a:xfrm>
            <a:off x="1876996" y="1780287"/>
            <a:ext cx="447674" cy="447672"/>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47"/>
          <p:cNvSpPr>
            <a:spLocks noEditPoints="1"/>
          </p:cNvSpPr>
          <p:nvPr userDrawn="1"/>
        </p:nvSpPr>
        <p:spPr bwMode="auto">
          <a:xfrm>
            <a:off x="8732925" y="1162450"/>
            <a:ext cx="492125" cy="519113"/>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21"/>
          <p:cNvSpPr>
            <a:spLocks noEditPoints="1"/>
          </p:cNvSpPr>
          <p:nvPr userDrawn="1"/>
        </p:nvSpPr>
        <p:spPr bwMode="auto">
          <a:xfrm>
            <a:off x="8796425" y="4405599"/>
            <a:ext cx="365125" cy="511175"/>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33"/>
          <p:cNvSpPr>
            <a:spLocks/>
          </p:cNvSpPr>
          <p:nvPr userDrawn="1"/>
        </p:nvSpPr>
        <p:spPr bwMode="auto">
          <a:xfrm>
            <a:off x="8720225" y="3086208"/>
            <a:ext cx="517525" cy="323850"/>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68"/>
          <p:cNvSpPr>
            <a:spLocks/>
          </p:cNvSpPr>
          <p:nvPr userDrawn="1"/>
        </p:nvSpPr>
        <p:spPr bwMode="auto">
          <a:xfrm>
            <a:off x="8754356" y="5098459"/>
            <a:ext cx="449263" cy="449263"/>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72"/>
          <p:cNvSpPr>
            <a:spLocks/>
          </p:cNvSpPr>
          <p:nvPr userDrawn="1"/>
        </p:nvSpPr>
        <p:spPr bwMode="auto">
          <a:xfrm>
            <a:off x="8749593" y="3741398"/>
            <a:ext cx="458788" cy="390525"/>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632"/>
          <p:cNvSpPr>
            <a:spLocks/>
          </p:cNvSpPr>
          <p:nvPr userDrawn="1"/>
        </p:nvSpPr>
        <p:spPr bwMode="auto">
          <a:xfrm>
            <a:off x="8837700" y="2499736"/>
            <a:ext cx="282575" cy="284163"/>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640"/>
          <p:cNvSpPr>
            <a:spLocks noEditPoints="1"/>
          </p:cNvSpPr>
          <p:nvPr userDrawn="1"/>
        </p:nvSpPr>
        <p:spPr bwMode="auto">
          <a:xfrm>
            <a:off x="8838493" y="1818386"/>
            <a:ext cx="280988" cy="371475"/>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 name="Group 413"/>
          <p:cNvGrpSpPr>
            <a:grpSpLocks noChangeAspect="1"/>
          </p:cNvGrpSpPr>
          <p:nvPr userDrawn="1"/>
        </p:nvGrpSpPr>
        <p:grpSpPr bwMode="auto">
          <a:xfrm>
            <a:off x="9352799" y="4510374"/>
            <a:ext cx="457200" cy="301625"/>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415"/>
            <p:cNvSpPr>
              <a:spLocks noChangeShapeType="1"/>
            </p:cNvSpPr>
            <p:nvPr/>
          </p:nvSpPr>
          <p:spPr bwMode="auto">
            <a:xfrm flipH="1" flipV="1">
              <a:off x="4232" y="3235"/>
              <a:ext cx="20" cy="19"/>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416"/>
            <p:cNvSpPr>
              <a:spLocks noChangeShapeType="1"/>
            </p:cNvSpPr>
            <p:nvPr/>
          </p:nvSpPr>
          <p:spPr bwMode="auto">
            <a:xfrm flipV="1">
              <a:off x="4335" y="3192"/>
              <a:ext cx="1" cy="2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417"/>
            <p:cNvSpPr>
              <a:spLocks noChangeShapeType="1"/>
            </p:cNvSpPr>
            <p:nvPr/>
          </p:nvSpPr>
          <p:spPr bwMode="auto">
            <a:xfrm flipV="1">
              <a:off x="4424" y="3235"/>
              <a:ext cx="17" cy="21"/>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Freeform 513"/>
          <p:cNvSpPr>
            <a:spLocks/>
          </p:cNvSpPr>
          <p:nvPr userDrawn="1"/>
        </p:nvSpPr>
        <p:spPr bwMode="auto">
          <a:xfrm>
            <a:off x="9328193" y="2448142"/>
            <a:ext cx="506412" cy="387350"/>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17"/>
          <p:cNvSpPr>
            <a:spLocks noEditPoints="1"/>
          </p:cNvSpPr>
          <p:nvPr userDrawn="1"/>
        </p:nvSpPr>
        <p:spPr bwMode="auto">
          <a:xfrm>
            <a:off x="9425030" y="1183087"/>
            <a:ext cx="312738" cy="477838"/>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64"/>
          <p:cNvSpPr>
            <a:spLocks/>
          </p:cNvSpPr>
          <p:nvPr userDrawn="1"/>
        </p:nvSpPr>
        <p:spPr bwMode="auto">
          <a:xfrm>
            <a:off x="9382168" y="5161959"/>
            <a:ext cx="398462" cy="322263"/>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84"/>
          <p:cNvSpPr>
            <a:spLocks/>
          </p:cNvSpPr>
          <p:nvPr userDrawn="1"/>
        </p:nvSpPr>
        <p:spPr bwMode="auto">
          <a:xfrm>
            <a:off x="9399630" y="3681867"/>
            <a:ext cx="363538" cy="509587"/>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92"/>
          <p:cNvSpPr>
            <a:spLocks/>
          </p:cNvSpPr>
          <p:nvPr userDrawn="1"/>
        </p:nvSpPr>
        <p:spPr bwMode="auto">
          <a:xfrm>
            <a:off x="9323431" y="3061602"/>
            <a:ext cx="515937" cy="373062"/>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44"/>
          <p:cNvSpPr>
            <a:spLocks/>
          </p:cNvSpPr>
          <p:nvPr userDrawn="1"/>
        </p:nvSpPr>
        <p:spPr bwMode="auto">
          <a:xfrm>
            <a:off x="9440112" y="1838229"/>
            <a:ext cx="282575" cy="331788"/>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493"/>
          <p:cNvSpPr>
            <a:spLocks/>
          </p:cNvSpPr>
          <p:nvPr userDrawn="1"/>
        </p:nvSpPr>
        <p:spPr bwMode="auto">
          <a:xfrm>
            <a:off x="10006011" y="4403218"/>
            <a:ext cx="317500" cy="515937"/>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29"/>
          <p:cNvSpPr>
            <a:spLocks noEditPoints="1"/>
          </p:cNvSpPr>
          <p:nvPr userDrawn="1"/>
        </p:nvSpPr>
        <p:spPr bwMode="auto">
          <a:xfrm>
            <a:off x="9975055" y="2498942"/>
            <a:ext cx="379413" cy="285750"/>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88"/>
          <p:cNvSpPr>
            <a:spLocks/>
          </p:cNvSpPr>
          <p:nvPr userDrawn="1"/>
        </p:nvSpPr>
        <p:spPr bwMode="auto">
          <a:xfrm>
            <a:off x="9934574" y="3740604"/>
            <a:ext cx="460375" cy="392113"/>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08"/>
          <p:cNvSpPr>
            <a:spLocks/>
          </p:cNvSpPr>
          <p:nvPr userDrawn="1"/>
        </p:nvSpPr>
        <p:spPr bwMode="auto">
          <a:xfrm>
            <a:off x="9982199" y="5066709"/>
            <a:ext cx="365125" cy="512763"/>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628"/>
          <p:cNvSpPr>
            <a:spLocks/>
          </p:cNvSpPr>
          <p:nvPr userDrawn="1"/>
        </p:nvSpPr>
        <p:spPr bwMode="auto">
          <a:xfrm>
            <a:off x="9925049" y="3066365"/>
            <a:ext cx="479425" cy="363537"/>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48"/>
          <p:cNvSpPr>
            <a:spLocks/>
          </p:cNvSpPr>
          <p:nvPr userDrawn="1"/>
        </p:nvSpPr>
        <p:spPr bwMode="auto">
          <a:xfrm>
            <a:off x="10011567" y="1263256"/>
            <a:ext cx="306388" cy="317500"/>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652"/>
          <p:cNvSpPr>
            <a:spLocks/>
          </p:cNvSpPr>
          <p:nvPr userDrawn="1"/>
        </p:nvSpPr>
        <p:spPr bwMode="auto">
          <a:xfrm>
            <a:off x="9954417" y="1888236"/>
            <a:ext cx="420688" cy="231775"/>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chemeClr val="bg1"/>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525"/>
          <p:cNvSpPr>
            <a:spLocks/>
          </p:cNvSpPr>
          <p:nvPr userDrawn="1"/>
        </p:nvSpPr>
        <p:spPr bwMode="auto">
          <a:xfrm>
            <a:off x="10561592" y="2500530"/>
            <a:ext cx="369888" cy="282575"/>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76"/>
          <p:cNvSpPr>
            <a:spLocks noEditPoints="1"/>
          </p:cNvSpPr>
          <p:nvPr userDrawn="1"/>
        </p:nvSpPr>
        <p:spPr bwMode="auto">
          <a:xfrm>
            <a:off x="10502061" y="4473068"/>
            <a:ext cx="488951" cy="376237"/>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596"/>
          <p:cNvSpPr>
            <a:spLocks noEditPoints="1"/>
          </p:cNvSpPr>
          <p:nvPr userDrawn="1"/>
        </p:nvSpPr>
        <p:spPr bwMode="auto">
          <a:xfrm>
            <a:off x="10513967" y="3677104"/>
            <a:ext cx="465138" cy="519112"/>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604"/>
          <p:cNvSpPr>
            <a:spLocks/>
          </p:cNvSpPr>
          <p:nvPr userDrawn="1"/>
        </p:nvSpPr>
        <p:spPr bwMode="auto">
          <a:xfrm>
            <a:off x="10533018" y="5197678"/>
            <a:ext cx="427037" cy="250825"/>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620"/>
          <p:cNvSpPr>
            <a:spLocks/>
          </p:cNvSpPr>
          <p:nvPr userDrawn="1"/>
        </p:nvSpPr>
        <p:spPr bwMode="auto">
          <a:xfrm>
            <a:off x="10510793" y="3107639"/>
            <a:ext cx="471487" cy="280988"/>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656"/>
          <p:cNvSpPr>
            <a:spLocks/>
          </p:cNvSpPr>
          <p:nvPr userDrawn="1"/>
        </p:nvSpPr>
        <p:spPr bwMode="auto">
          <a:xfrm>
            <a:off x="10490155" y="1748536"/>
            <a:ext cx="512763" cy="511175"/>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660"/>
          <p:cNvSpPr>
            <a:spLocks/>
          </p:cNvSpPr>
          <p:nvPr userDrawn="1"/>
        </p:nvSpPr>
        <p:spPr bwMode="auto">
          <a:xfrm>
            <a:off x="10610011" y="1191025"/>
            <a:ext cx="273050" cy="461963"/>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43"/>
          <p:cNvSpPr>
            <a:spLocks noEditPoints="1"/>
          </p:cNvSpPr>
          <p:nvPr userDrawn="1"/>
        </p:nvSpPr>
        <p:spPr bwMode="auto">
          <a:xfrm>
            <a:off x="11197613" y="5171492"/>
            <a:ext cx="294750" cy="303198"/>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600"/>
          <p:cNvSpPr>
            <a:spLocks/>
          </p:cNvSpPr>
          <p:nvPr userDrawn="1"/>
        </p:nvSpPr>
        <p:spPr bwMode="auto">
          <a:xfrm>
            <a:off x="11088607" y="3816010"/>
            <a:ext cx="512763" cy="241300"/>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612"/>
          <p:cNvSpPr>
            <a:spLocks/>
          </p:cNvSpPr>
          <p:nvPr userDrawn="1"/>
        </p:nvSpPr>
        <p:spPr bwMode="auto">
          <a:xfrm>
            <a:off x="11114800" y="4430999"/>
            <a:ext cx="460376" cy="460375"/>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616"/>
          <p:cNvSpPr>
            <a:spLocks/>
          </p:cNvSpPr>
          <p:nvPr userDrawn="1"/>
        </p:nvSpPr>
        <p:spPr bwMode="auto">
          <a:xfrm>
            <a:off x="11096544" y="3043346"/>
            <a:ext cx="496888" cy="409574"/>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624"/>
          <p:cNvSpPr>
            <a:spLocks/>
          </p:cNvSpPr>
          <p:nvPr userDrawn="1"/>
        </p:nvSpPr>
        <p:spPr bwMode="auto">
          <a:xfrm>
            <a:off x="11115594" y="2407661"/>
            <a:ext cx="458788" cy="468313"/>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664"/>
          <p:cNvSpPr>
            <a:spLocks noEditPoints="1"/>
          </p:cNvSpPr>
          <p:nvPr userDrawn="1"/>
        </p:nvSpPr>
        <p:spPr bwMode="auto">
          <a:xfrm>
            <a:off x="11088607" y="1205312"/>
            <a:ext cx="512763" cy="433388"/>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668"/>
          <p:cNvSpPr>
            <a:spLocks/>
          </p:cNvSpPr>
          <p:nvPr userDrawn="1"/>
        </p:nvSpPr>
        <p:spPr bwMode="auto">
          <a:xfrm>
            <a:off x="11159251" y="1815211"/>
            <a:ext cx="371475" cy="377825"/>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userDrawn="1"/>
        </p:nvSpPr>
        <p:spPr bwMode="auto">
          <a:xfrm>
            <a:off x="887413" y="6024563"/>
            <a:ext cx="174625" cy="92075"/>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userDrawn="1"/>
        </p:nvSpPr>
        <p:spPr bwMode="auto">
          <a:xfrm>
            <a:off x="1243013" y="6003926"/>
            <a:ext cx="160337" cy="117475"/>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userDrawn="1"/>
        </p:nvSpPr>
        <p:spPr bwMode="auto">
          <a:xfrm>
            <a:off x="1579563" y="5995988"/>
            <a:ext cx="171450" cy="147637"/>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userDrawn="1"/>
        </p:nvSpPr>
        <p:spPr bwMode="auto">
          <a:xfrm>
            <a:off x="1920875" y="5983287"/>
            <a:ext cx="171450" cy="150813"/>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6" name="Group 32"/>
          <p:cNvGrpSpPr>
            <a:grpSpLocks noChangeAspect="1"/>
          </p:cNvGrpSpPr>
          <p:nvPr userDrawn="1"/>
        </p:nvGrpSpPr>
        <p:grpSpPr bwMode="auto">
          <a:xfrm>
            <a:off x="2262188" y="6015043"/>
            <a:ext cx="142875" cy="96838"/>
            <a:chOff x="1425" y="3789"/>
            <a:chExt cx="90" cy="61"/>
          </a:xfrm>
          <a:solidFill>
            <a:schemeClr val="bg1"/>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2" name="Freeform 38"/>
          <p:cNvSpPr>
            <a:spLocks/>
          </p:cNvSpPr>
          <p:nvPr userDrawn="1"/>
        </p:nvSpPr>
        <p:spPr bwMode="auto">
          <a:xfrm>
            <a:off x="2584450" y="6048375"/>
            <a:ext cx="141288" cy="3175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userDrawn="1"/>
        </p:nvSpPr>
        <p:spPr bwMode="auto">
          <a:xfrm>
            <a:off x="2901950" y="5992813"/>
            <a:ext cx="142875" cy="144462"/>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8" name="Group 45"/>
          <p:cNvGrpSpPr>
            <a:grpSpLocks noChangeAspect="1"/>
          </p:cNvGrpSpPr>
          <p:nvPr userDrawn="1"/>
        </p:nvGrpSpPr>
        <p:grpSpPr bwMode="auto">
          <a:xfrm>
            <a:off x="3222624" y="5999160"/>
            <a:ext cx="134937" cy="131762"/>
            <a:chOff x="2030" y="3779"/>
            <a:chExt cx="85" cy="83"/>
          </a:xfrm>
          <a:solidFill>
            <a:schemeClr val="bg1"/>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9" name="Group 50"/>
          <p:cNvGrpSpPr>
            <a:grpSpLocks noChangeAspect="1"/>
          </p:cNvGrpSpPr>
          <p:nvPr userDrawn="1"/>
        </p:nvGrpSpPr>
        <p:grpSpPr bwMode="auto">
          <a:xfrm>
            <a:off x="3535351" y="5994402"/>
            <a:ext cx="136525" cy="141288"/>
            <a:chOff x="2227" y="3776"/>
            <a:chExt cx="86" cy="89"/>
          </a:xfrm>
          <a:solidFill>
            <a:schemeClr val="bg1"/>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1" name="Freeform 57"/>
          <p:cNvSpPr>
            <a:spLocks/>
          </p:cNvSpPr>
          <p:nvPr userDrawn="1"/>
        </p:nvSpPr>
        <p:spPr bwMode="auto">
          <a:xfrm>
            <a:off x="3856038" y="5995988"/>
            <a:ext cx="109537" cy="138112"/>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userDrawn="1"/>
        </p:nvSpPr>
        <p:spPr bwMode="auto">
          <a:xfrm>
            <a:off x="4160838" y="6000750"/>
            <a:ext cx="100013" cy="130175"/>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userDrawn="1"/>
        </p:nvSpPr>
        <p:spPr bwMode="auto">
          <a:xfrm>
            <a:off x="4456113" y="6002338"/>
            <a:ext cx="109538" cy="12700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userDrawn="1"/>
        </p:nvSpPr>
        <p:spPr bwMode="auto">
          <a:xfrm>
            <a:off x="4764088" y="6002338"/>
            <a:ext cx="96838" cy="12700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userDrawn="1"/>
        </p:nvSpPr>
        <p:spPr bwMode="auto">
          <a:xfrm>
            <a:off x="5060950" y="6000750"/>
            <a:ext cx="103188" cy="130175"/>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userDrawn="1"/>
        </p:nvSpPr>
        <p:spPr bwMode="auto">
          <a:xfrm>
            <a:off x="5365750" y="6002338"/>
            <a:ext cx="95250" cy="125412"/>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userDrawn="1"/>
        </p:nvSpPr>
        <p:spPr bwMode="auto">
          <a:xfrm>
            <a:off x="5662613" y="6000750"/>
            <a:ext cx="103188" cy="130175"/>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noEditPoints="1"/>
          </p:cNvSpPr>
          <p:nvPr userDrawn="1"/>
        </p:nvSpPr>
        <p:spPr bwMode="auto">
          <a:xfrm>
            <a:off x="5962650" y="6000750"/>
            <a:ext cx="103188" cy="130175"/>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noEditPoints="1"/>
          </p:cNvSpPr>
          <p:nvPr userDrawn="1"/>
        </p:nvSpPr>
        <p:spPr bwMode="auto">
          <a:xfrm>
            <a:off x="6257925" y="5976938"/>
            <a:ext cx="117475" cy="160338"/>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userDrawn="1"/>
        </p:nvSpPr>
        <p:spPr bwMode="auto">
          <a:xfrm>
            <a:off x="6559551" y="6000750"/>
            <a:ext cx="112713" cy="130175"/>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noEditPoints="1"/>
          </p:cNvSpPr>
          <p:nvPr userDrawn="1"/>
        </p:nvSpPr>
        <p:spPr bwMode="auto">
          <a:xfrm>
            <a:off x="6850063" y="5997575"/>
            <a:ext cx="131762" cy="134938"/>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noEditPoints="1"/>
          </p:cNvSpPr>
          <p:nvPr userDrawn="1"/>
        </p:nvSpPr>
        <p:spPr bwMode="auto">
          <a:xfrm>
            <a:off x="7158038" y="6000750"/>
            <a:ext cx="106363" cy="12700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userDrawn="1"/>
        </p:nvSpPr>
        <p:spPr bwMode="auto">
          <a:xfrm>
            <a:off x="7453313" y="6000750"/>
            <a:ext cx="95250" cy="125412"/>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userDrawn="1"/>
        </p:nvSpPr>
        <p:spPr bwMode="auto">
          <a:xfrm>
            <a:off x="7732713" y="6010275"/>
            <a:ext cx="112713" cy="112712"/>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userDrawn="1"/>
        </p:nvSpPr>
        <p:spPr bwMode="auto">
          <a:xfrm>
            <a:off x="8024813" y="5999163"/>
            <a:ext cx="107950" cy="12700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userDrawn="1"/>
        </p:nvSpPr>
        <p:spPr bwMode="auto">
          <a:xfrm>
            <a:off x="8310563" y="6000750"/>
            <a:ext cx="107950" cy="130175"/>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userDrawn="1"/>
        </p:nvSpPr>
        <p:spPr bwMode="auto">
          <a:xfrm>
            <a:off x="8596313" y="5983288"/>
            <a:ext cx="96838" cy="163513"/>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userDrawn="1"/>
        </p:nvSpPr>
        <p:spPr bwMode="auto">
          <a:xfrm>
            <a:off x="8861385" y="6003926"/>
            <a:ext cx="107949" cy="130174"/>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noEditPoints="1"/>
          </p:cNvSpPr>
          <p:nvPr userDrawn="1"/>
        </p:nvSpPr>
        <p:spPr bwMode="auto">
          <a:xfrm>
            <a:off x="9142413" y="6002338"/>
            <a:ext cx="85725" cy="128587"/>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noEditPoints="1"/>
          </p:cNvSpPr>
          <p:nvPr userDrawn="1"/>
        </p:nvSpPr>
        <p:spPr bwMode="auto">
          <a:xfrm>
            <a:off x="9405938" y="6034088"/>
            <a:ext cx="87312" cy="58738"/>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userDrawn="1"/>
        </p:nvSpPr>
        <p:spPr bwMode="auto">
          <a:xfrm>
            <a:off x="9667875" y="5981700"/>
            <a:ext cx="74613" cy="165100"/>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userDrawn="1"/>
        </p:nvSpPr>
        <p:spPr bwMode="auto">
          <a:xfrm>
            <a:off x="9923463" y="5980113"/>
            <a:ext cx="74612" cy="165100"/>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userDrawn="1"/>
        </p:nvSpPr>
        <p:spPr bwMode="auto">
          <a:xfrm>
            <a:off x="10174288" y="6002338"/>
            <a:ext cx="55563" cy="125412"/>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userDrawn="1"/>
        </p:nvSpPr>
        <p:spPr bwMode="auto">
          <a:xfrm>
            <a:off x="10418763" y="5983288"/>
            <a:ext cx="52388" cy="163512"/>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userDrawn="1"/>
        </p:nvSpPr>
        <p:spPr bwMode="auto">
          <a:xfrm>
            <a:off x="10650538" y="5981700"/>
            <a:ext cx="52388" cy="165100"/>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userDrawn="1"/>
        </p:nvSpPr>
        <p:spPr bwMode="auto">
          <a:xfrm>
            <a:off x="10887075" y="5992813"/>
            <a:ext cx="34925" cy="146050"/>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userDrawn="1"/>
        </p:nvSpPr>
        <p:spPr bwMode="auto">
          <a:xfrm>
            <a:off x="11114088" y="5992813"/>
            <a:ext cx="41275" cy="146050"/>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noEditPoints="1"/>
          </p:cNvSpPr>
          <p:nvPr userDrawn="1"/>
        </p:nvSpPr>
        <p:spPr bwMode="auto">
          <a:xfrm>
            <a:off x="11333163" y="6000750"/>
            <a:ext cx="34925" cy="12700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userDrawn="1"/>
        </p:nvSpPr>
        <p:spPr bwMode="auto">
          <a:xfrm>
            <a:off x="11542713" y="6030913"/>
            <a:ext cx="74612" cy="68262"/>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6"/>
          <p:cNvSpPr>
            <a:spLocks/>
          </p:cNvSpPr>
          <p:nvPr userDrawn="1"/>
        </p:nvSpPr>
        <p:spPr bwMode="auto">
          <a:xfrm>
            <a:off x="1828056" y="5070678"/>
            <a:ext cx="509315" cy="554783"/>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6"/>
          <p:cNvSpPr>
            <a:spLocks/>
          </p:cNvSpPr>
          <p:nvPr userDrawn="1"/>
        </p:nvSpPr>
        <p:spPr bwMode="auto">
          <a:xfrm>
            <a:off x="6935213" y="3718379"/>
            <a:ext cx="544462" cy="3536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9530"/>
              </a:solidFill>
            </a:endParaRPr>
          </a:p>
        </p:txBody>
      </p:sp>
      <p:sp>
        <p:nvSpPr>
          <p:cNvPr id="197" name="Freeform 9"/>
          <p:cNvSpPr>
            <a:spLocks/>
          </p:cNvSpPr>
          <p:nvPr userDrawn="1"/>
        </p:nvSpPr>
        <p:spPr bwMode="auto">
          <a:xfrm>
            <a:off x="447676" y="5857905"/>
            <a:ext cx="69731" cy="331422"/>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3"/>
          <p:cNvSpPr>
            <a:spLocks/>
          </p:cNvSpPr>
          <p:nvPr userDrawn="1"/>
        </p:nvSpPr>
        <p:spPr bwMode="auto">
          <a:xfrm>
            <a:off x="611747" y="5857905"/>
            <a:ext cx="72465" cy="331422"/>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TextBox 198"/>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chemeClr val="bg1"/>
                </a:solidFill>
                <a:latin typeface="Arial" pitchFamily="34" charset="0"/>
                <a:cs typeface="Arial" pitchFamily="34" charset="0"/>
              </a:rPr>
              <a:t>Confidential Property of Schneider Electric</a:t>
            </a:r>
          </a:p>
        </p:txBody>
      </p:sp>
      <p:sp>
        <p:nvSpPr>
          <p:cNvPr id="200" name="Slide Number Placeholder 3"/>
          <p:cNvSpPr txBox="1">
            <a:spLocks/>
          </p:cNvSpPr>
          <p:nvPr userDrawn="1"/>
        </p:nvSpPr>
        <p:spPr>
          <a:xfrm>
            <a:off x="11182350" y="6278563"/>
            <a:ext cx="396875" cy="190500"/>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12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City">
    <p:bg>
      <p:bgPr>
        <a:solidFill>
          <a:srgbClr val="009530"/>
        </a:solidFill>
        <a:effectLst/>
      </p:bgPr>
    </p:bg>
    <p:spTree>
      <p:nvGrpSpPr>
        <p:cNvPr id="1" name=""/>
        <p:cNvGrpSpPr/>
        <p:nvPr/>
      </p:nvGrpSpPr>
      <p:grpSpPr>
        <a:xfrm>
          <a:off x="0" y="0"/>
          <a:ext cx="0" cy="0"/>
          <a:chOff x="0" y="0"/>
          <a:chExt cx="0" cy="0"/>
        </a:xfrm>
      </p:grpSpPr>
      <p:pic>
        <p:nvPicPr>
          <p:cNvPr id="10" name="Picture 9" descr="city_369.pn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4003" t="1175" r="6116" b="9373"/>
          <a:stretch/>
        </p:blipFill>
        <p:spPr>
          <a:xfrm>
            <a:off x="-70558" y="-63949"/>
            <a:ext cx="12329940" cy="6985898"/>
          </a:xfrm>
          <a:prstGeom prst="rect">
            <a:avLst/>
          </a:prstGeom>
          <a:noFill/>
          <a:ln>
            <a:noFill/>
          </a:ln>
        </p:spPr>
      </p:pic>
      <p:sp>
        <p:nvSpPr>
          <p:cNvPr id="2" name="Title 1"/>
          <p:cNvSpPr>
            <a:spLocks noGrp="1"/>
          </p:cNvSpPr>
          <p:nvPr>
            <p:ph type="ctrTitle" hasCustomPrompt="1"/>
          </p:nvPr>
        </p:nvSpPr>
        <p:spPr>
          <a:xfrm>
            <a:off x="599916" y="2130432"/>
            <a:ext cx="10979309" cy="1470025"/>
          </a:xfrm>
        </p:spPr>
        <p:txBody>
          <a:bodyPr lIns="0" anchor="b" anchorCtr="0">
            <a:noAutofit/>
          </a:bodyPr>
          <a:lstStyle>
            <a:lvl1pPr algn="l">
              <a:defRPr sz="3600" b="1">
                <a:solidFill>
                  <a:srgbClr val="009530"/>
                </a:solidFill>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599915" y="3644658"/>
            <a:ext cx="10979309" cy="1099870"/>
          </a:xfrm>
        </p:spPr>
        <p:txBody>
          <a:bodyPr lIns="0">
            <a:noAutofit/>
          </a:bodyPr>
          <a:lstStyle>
            <a:lvl1pPr marL="0" indent="0" algn="l">
              <a:buNone/>
              <a:defRPr sz="2200">
                <a:solidFill>
                  <a:srgbClr val="00953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0075" y="5124577"/>
            <a:ext cx="8586158" cy="1120775"/>
          </a:xfrm>
        </p:spPr>
        <p:txBody>
          <a:bodyPr>
            <a:normAutofit/>
          </a:bodyPr>
          <a:lstStyle>
            <a:lvl1pPr marL="0" indent="0">
              <a:buNone/>
              <a:defRPr sz="1600">
                <a:solidFill>
                  <a:schemeClr val="bg1"/>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Tree>
    <p:extLst>
      <p:ext uri="{BB962C8B-B14F-4D97-AF65-F5344CB8AC3E}">
        <p14:creationId xmlns="" xmlns:p14="http://schemas.microsoft.com/office/powerpoint/2010/main" val="12688631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Light Image">
    <p:bg>
      <p:bgPr>
        <a:solidFill>
          <a:srgbClr val="009530"/>
        </a:solidFill>
        <a:effectLst/>
      </p:bgPr>
    </p:bg>
    <p:spTree>
      <p:nvGrpSpPr>
        <p:cNvPr id="1" name=""/>
        <p:cNvGrpSpPr/>
        <p:nvPr/>
      </p:nvGrpSpPr>
      <p:grpSpPr>
        <a:xfrm>
          <a:off x="0" y="0"/>
          <a:ext cx="0" cy="0"/>
          <a:chOff x="0" y="0"/>
          <a:chExt cx="0" cy="0"/>
        </a:xfrm>
      </p:grpSpPr>
      <p:pic>
        <p:nvPicPr>
          <p:cNvPr id="8" name="Picture 7" descr="Cover_UJH1374_layers_v2.jp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b="1155"/>
          <a:stretch/>
        </p:blipFill>
        <p:spPr>
          <a:xfrm>
            <a:off x="1" y="0"/>
            <a:ext cx="12188824" cy="6858000"/>
          </a:xfrm>
          <a:prstGeom prst="rect">
            <a:avLst/>
          </a:prstGeom>
        </p:spPr>
      </p:pic>
      <p:sp>
        <p:nvSpPr>
          <p:cNvPr id="2" name="Title 1"/>
          <p:cNvSpPr>
            <a:spLocks noGrp="1"/>
          </p:cNvSpPr>
          <p:nvPr>
            <p:ph type="ctrTitle" hasCustomPrompt="1"/>
          </p:nvPr>
        </p:nvSpPr>
        <p:spPr>
          <a:xfrm>
            <a:off x="599916" y="2130432"/>
            <a:ext cx="8206627" cy="1470025"/>
          </a:xfrm>
        </p:spPr>
        <p:txBody>
          <a:bodyPr lIns="0" anchor="b" anchorCtr="0">
            <a:noAutofit/>
          </a:bodyPr>
          <a:lstStyle>
            <a:lvl1pPr algn="l">
              <a:defRPr sz="3600" b="1">
                <a:solidFill>
                  <a:srgbClr val="FFFFFF"/>
                </a:solidFill>
                <a:latin typeface="Arial" pitchFamily="34" charset="0"/>
                <a:cs typeface="Arial" pitchFamily="34" charset="0"/>
              </a:defRPr>
            </a:lvl1pPr>
          </a:lstStyle>
          <a:p>
            <a:r>
              <a:rPr lang="en-US" noProof="0" dirty="0" smtClean="0"/>
              <a:t>Slide Title</a:t>
            </a:r>
            <a:endParaRPr lang="en-US" noProof="0" dirty="0"/>
          </a:p>
        </p:txBody>
      </p:sp>
      <p:sp>
        <p:nvSpPr>
          <p:cNvPr id="3" name="Subtitle 2"/>
          <p:cNvSpPr>
            <a:spLocks noGrp="1"/>
          </p:cNvSpPr>
          <p:nvPr>
            <p:ph type="subTitle" idx="1" hasCustomPrompt="1"/>
          </p:nvPr>
        </p:nvSpPr>
        <p:spPr>
          <a:xfrm>
            <a:off x="599915" y="3644658"/>
            <a:ext cx="8206627" cy="1099870"/>
          </a:xfrm>
        </p:spPr>
        <p:txBody>
          <a:bodyPr lIns="0">
            <a:noAutofit/>
          </a:bodyPr>
          <a:lstStyle>
            <a:lvl1pPr marL="0" indent="0" algn="l">
              <a:buNone/>
              <a:defRPr sz="22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9" name="Text Placeholder 8"/>
          <p:cNvSpPr>
            <a:spLocks noGrp="1"/>
          </p:cNvSpPr>
          <p:nvPr>
            <p:ph type="body" sz="quarter" idx="10" hasCustomPrompt="1"/>
          </p:nvPr>
        </p:nvSpPr>
        <p:spPr>
          <a:xfrm>
            <a:off x="600075" y="5124577"/>
            <a:ext cx="8586158" cy="1120775"/>
          </a:xfrm>
        </p:spPr>
        <p:txBody>
          <a:bodyPr>
            <a:normAutofit/>
          </a:bodyPr>
          <a:lstStyle>
            <a:lvl1pPr marL="0" indent="0">
              <a:buNone/>
              <a:defRPr sz="1600">
                <a:solidFill>
                  <a:schemeClr val="bg1"/>
                </a:solidFill>
                <a:latin typeface="Arial" pitchFamily="34" charset="0"/>
                <a:cs typeface="Arial" pitchFamily="34" charset="0"/>
              </a:defRPr>
            </a:lvl1pPr>
          </a:lstStyle>
          <a:p>
            <a:pPr lvl="0"/>
            <a:r>
              <a:rPr lang="en-US" noProof="0" smtClean="0"/>
              <a:t>Date</a:t>
            </a:r>
            <a:br>
              <a:rPr lang="en-US" noProof="0" smtClean="0"/>
            </a:br>
            <a:r>
              <a:rPr lang="en-US" noProof="0" smtClean="0"/>
              <a:t>Author</a:t>
            </a:r>
            <a:br>
              <a:rPr lang="en-US" noProof="0" smtClean="0"/>
            </a:br>
            <a:r>
              <a:rPr lang="en-US" noProof="0" smtClean="0"/>
              <a:t>Title</a:t>
            </a:r>
          </a:p>
        </p:txBody>
      </p:sp>
      <p:pic>
        <p:nvPicPr>
          <p:cNvPr id="7" name="Picture 23" descr="C:\Users\Kurt\Desktop\Untitled-1cc.png"/>
          <p:cNvPicPr>
            <a:picLocks noChangeArrowheads="1"/>
          </p:cNvPicPr>
          <p:nvPr userDrawn="1"/>
        </p:nvPicPr>
        <p:blipFill>
          <a:blip r:embed="rId3" cstate="print">
            <a:extLst>
              <a:ext uri="{BEBA8EAE-BF5A-486C-A8C5-ECC9F3942E4B}">
                <a14:imgProps xmlns="" xmlns:a14="http://schemas.microsoft.com/office/drawing/2010/main">
                  <a14:imgLayer r:embed="rId4">
                    <a14:imgEffect>
                      <a14:brightnessContrast bright="100000"/>
                    </a14:imgEffect>
                  </a14:imgLayer>
                </a14:imgProps>
              </a:ext>
            </a:extLst>
          </a:blip>
          <a:srcRect/>
          <a:stretch>
            <a:fillRect/>
          </a:stretch>
        </p:blipFill>
        <p:spPr bwMode="auto">
          <a:xfrm>
            <a:off x="9686417" y="5902135"/>
            <a:ext cx="1892808" cy="566928"/>
          </a:xfrm>
          <a:prstGeom prst="rect">
            <a:avLst/>
          </a:prstGeom>
          <a:noFill/>
        </p:spPr>
      </p:pic>
    </p:spTree>
    <p:extLst>
      <p:ext uri="{BB962C8B-B14F-4D97-AF65-F5344CB8AC3E}">
        <p14:creationId xmlns="" xmlns:p14="http://schemas.microsoft.com/office/powerpoint/2010/main" val="12688631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8013" y="265113"/>
            <a:ext cx="10969943" cy="1096962"/>
          </a:xfrm>
        </p:spPr>
        <p:txBody>
          <a:bodyPr/>
          <a:lstStyle>
            <a:lvl1pPr algn="l">
              <a:defRPr/>
            </a:lvl1pPr>
          </a:lstStyle>
          <a:p>
            <a:r>
              <a:rPr lang="en-US" noProof="0" dirty="0" smtClean="0"/>
              <a:t>Headline</a:t>
            </a:r>
            <a:endParaRPr lang="en-US" noProof="0" dirty="0"/>
          </a:p>
        </p:txBody>
      </p:sp>
      <p:sp>
        <p:nvSpPr>
          <p:cNvPr id="3" name="Content Placeholder 2"/>
          <p:cNvSpPr>
            <a:spLocks noGrp="1"/>
          </p:cNvSpPr>
          <p:nvPr>
            <p:ph idx="1"/>
          </p:nvPr>
        </p:nvSpPr>
        <p:spPr>
          <a:xfrm>
            <a:off x="608013" y="1509713"/>
            <a:ext cx="10969943" cy="4649553"/>
          </a:xfrm>
          <a:prstGeom prst="rect">
            <a:avLst/>
          </a:prstGeom>
        </p:spPr>
        <p:txBody>
          <a:bodyPr/>
          <a:lstStyle>
            <a:lvl1pPr>
              <a:buFont typeface="Arial" pitchFamily="34" charset="0"/>
              <a:buChar char="&gt;"/>
              <a:defRPr/>
            </a:lvl1pPr>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 xmlns:p14="http://schemas.microsoft.com/office/powerpoint/2010/main" val="1406363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tructional">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608013" y="261939"/>
            <a:ext cx="10971212" cy="1109661"/>
          </a:xfrm>
        </p:spPr>
        <p:txBody>
          <a:bodyPr anchor="t" anchorCtr="0"/>
          <a:lstStyle>
            <a:lvl1pPr algn="l">
              <a:defRPr/>
            </a:lvl1pPr>
          </a:lstStyle>
          <a:p>
            <a:r>
              <a:rPr lang="en-US" dirty="0" smtClean="0"/>
              <a:t>Click to edit title</a:t>
            </a:r>
            <a:endParaRPr lang="en-US" dirty="0"/>
          </a:p>
        </p:txBody>
      </p:sp>
      <p:sp>
        <p:nvSpPr>
          <p:cNvPr id="8" name="Picture Placeholder 7"/>
          <p:cNvSpPr>
            <a:spLocks noGrp="1"/>
          </p:cNvSpPr>
          <p:nvPr>
            <p:ph type="pic" sz="quarter" idx="13" hasCustomPrompt="1"/>
          </p:nvPr>
        </p:nvSpPr>
        <p:spPr>
          <a:xfrm>
            <a:off x="4895849" y="1511299"/>
            <a:ext cx="6683375" cy="3754763"/>
          </a:xfrm>
        </p:spPr>
        <p:txBody>
          <a:bodyPr/>
          <a:lstStyle>
            <a:lvl1pPr marL="0" indent="0">
              <a:buNone/>
              <a:defRPr/>
            </a:lvl1pPr>
          </a:lstStyle>
          <a:p>
            <a:r>
              <a:rPr lang="en-US" dirty="0" smtClean="0"/>
              <a:t>Drag picture to placeholder or click icon to add</a:t>
            </a:r>
            <a:endParaRPr lang="en-US" dirty="0"/>
          </a:p>
        </p:txBody>
      </p:sp>
      <p:sp>
        <p:nvSpPr>
          <p:cNvPr id="10" name="Text Placeholder 9"/>
          <p:cNvSpPr>
            <a:spLocks noGrp="1"/>
          </p:cNvSpPr>
          <p:nvPr>
            <p:ph type="body" sz="quarter" idx="14"/>
          </p:nvPr>
        </p:nvSpPr>
        <p:spPr>
          <a:xfrm>
            <a:off x="608437" y="1511300"/>
            <a:ext cx="4148620" cy="4660901"/>
          </a:xfrm>
        </p:spPr>
        <p:txBody>
          <a:bodyPr anchor="t" anchorCtr="0"/>
          <a:lstStyle>
            <a:lvl1pPr marL="0" indent="0">
              <a:buFontTx/>
              <a:buNone/>
              <a:defRPr lang="en-US" sz="2200" kern="1200" baseline="0" dirty="0" smtClean="0">
                <a:solidFill>
                  <a:srgbClr val="009530"/>
                </a:solidFill>
                <a:latin typeface="Arial" pitchFamily="34" charset="0"/>
                <a:ea typeface="+mn-ea"/>
                <a:cs typeface="Arial" pitchFamily="34" charset="0"/>
              </a:defRPr>
            </a:lvl1pPr>
            <a:lvl2pPr>
              <a:defRPr lang="en-US" sz="2000" kern="1200" dirty="0" smtClean="0">
                <a:solidFill>
                  <a:srgbClr val="626469"/>
                </a:solidFill>
                <a:latin typeface="Arial" pitchFamily="34" charset="0"/>
                <a:ea typeface="+mn-ea"/>
                <a:cs typeface="Arial" pitchFamily="34" charset="0"/>
              </a:defRPr>
            </a:lvl2pPr>
            <a:lvl3pPr>
              <a:defRPr lang="en-US" sz="1800" kern="1200" dirty="0" smtClean="0">
                <a:solidFill>
                  <a:srgbClr val="626469"/>
                </a:solidFill>
                <a:latin typeface="Arial" pitchFamily="34" charset="0"/>
                <a:ea typeface="+mn-ea"/>
                <a:cs typeface="Arial" pitchFamily="34" charset="0"/>
              </a:defRPr>
            </a:lvl3pPr>
            <a:lvl4pPr>
              <a:defRPr lang="en-US" sz="1600" kern="1200" baseline="0" dirty="0" smtClean="0">
                <a:solidFill>
                  <a:srgbClr val="626469"/>
                </a:solidFill>
                <a:latin typeface="Arial" pitchFamily="34" charset="0"/>
                <a:ea typeface="+mn-ea"/>
                <a:cs typeface="Arial" pitchFamily="34" charset="0"/>
              </a:defRPr>
            </a:lvl4pPr>
            <a:lvl5pPr>
              <a:defRPr lang="en-US" sz="1400" kern="1200" baseline="0" dirty="0" smtClean="0">
                <a:solidFill>
                  <a:srgbClr val="626469"/>
                </a:solidFill>
                <a:latin typeface="Arial" pitchFamily="34" charset="0"/>
                <a:ea typeface="+mn-ea"/>
                <a:cs typeface="Arial" pitchFamily="34" charset="0"/>
              </a:defRPr>
            </a:lvl5pPr>
          </a:lstStyle>
          <a:p>
            <a:pPr marL="225425" lvl="0" indent="-225425" algn="l" defTabSz="914400" rtl="0" eaLnBrk="1" latinLnBrk="0" hangingPunct="1">
              <a:spcBef>
                <a:spcPct val="20000"/>
              </a:spcBef>
              <a:buClr>
                <a:srgbClr val="009530"/>
              </a:buClr>
              <a:buFont typeface="Arial" pitchFamily="34" charset="0"/>
              <a:buChar char="&gt;"/>
            </a:pPr>
            <a:r>
              <a:rPr lang="en-US" smtClean="0"/>
              <a:t>Click to edit Master text styles</a:t>
            </a:r>
          </a:p>
          <a:p>
            <a:pPr marL="225425" lvl="1" indent="-225425" algn="l" defTabSz="914400" rtl="0" eaLnBrk="1" latinLnBrk="0" hangingPunct="1">
              <a:spcBef>
                <a:spcPct val="20000"/>
              </a:spcBef>
              <a:buClr>
                <a:srgbClr val="009530"/>
              </a:buClr>
              <a:buFont typeface="Arial" pitchFamily="34" charset="0"/>
              <a:buChar char="&gt;"/>
            </a:pPr>
            <a:r>
              <a:rPr lang="en-US" smtClean="0"/>
              <a:t>Second level</a:t>
            </a:r>
          </a:p>
          <a:p>
            <a:pPr marL="225425" lvl="2" indent="-225425" algn="l" defTabSz="914400" rtl="0" eaLnBrk="1" latinLnBrk="0" hangingPunct="1">
              <a:spcBef>
                <a:spcPct val="20000"/>
              </a:spcBef>
              <a:buClr>
                <a:srgbClr val="009530"/>
              </a:buClr>
              <a:buFont typeface="Arial" pitchFamily="34" charset="0"/>
              <a:buChar char="&gt;"/>
            </a:pPr>
            <a:r>
              <a:rPr lang="en-US" smtClean="0"/>
              <a:t>Third level</a:t>
            </a:r>
          </a:p>
          <a:p>
            <a:pPr marL="225425" lvl="3" indent="-225425" algn="l" defTabSz="914400" rtl="0" eaLnBrk="1" latinLnBrk="0" hangingPunct="1">
              <a:spcBef>
                <a:spcPct val="20000"/>
              </a:spcBef>
              <a:buClr>
                <a:srgbClr val="009530"/>
              </a:buClr>
              <a:buFont typeface="Arial" pitchFamily="34" charset="0"/>
              <a:buChar char="&gt;"/>
            </a:pPr>
            <a:r>
              <a:rPr lang="en-US" smtClean="0"/>
              <a:t>Fourth level</a:t>
            </a:r>
          </a:p>
          <a:p>
            <a:pPr marL="225425" lvl="4" indent="-225425" algn="l" defTabSz="914400" rtl="0" eaLnBrk="1" latinLnBrk="0" hangingPunct="1">
              <a:spcBef>
                <a:spcPct val="20000"/>
              </a:spcBef>
              <a:buClr>
                <a:srgbClr val="009530"/>
              </a:buClr>
              <a:buFont typeface="Arial" pitchFamily="34" charset="0"/>
              <a:buChar char="&gt;"/>
            </a:pPr>
            <a:r>
              <a:rPr lang="en-US" smtClean="0"/>
              <a:t>Fifth level</a:t>
            </a:r>
            <a:endParaRPr lang="en-US" dirty="0" smtClean="0"/>
          </a:p>
        </p:txBody>
      </p:sp>
      <p:sp>
        <p:nvSpPr>
          <p:cNvPr id="9" name="Text Placeholder 8"/>
          <p:cNvSpPr>
            <a:spLocks noGrp="1"/>
          </p:cNvSpPr>
          <p:nvPr>
            <p:ph type="body" sz="quarter" idx="15" hasCustomPrompt="1"/>
          </p:nvPr>
        </p:nvSpPr>
        <p:spPr>
          <a:xfrm>
            <a:off x="4895849" y="5410200"/>
            <a:ext cx="6683376" cy="762000"/>
          </a:xfrm>
        </p:spPr>
        <p:txBody>
          <a:bodyPr/>
          <a:lstStyle>
            <a:lvl1pPr marL="0" indent="0">
              <a:buFontTx/>
              <a:buNone/>
              <a:tabLst/>
              <a:defRPr sz="1800">
                <a:solidFill>
                  <a:srgbClr val="626469"/>
                </a:solidFill>
              </a:defRPr>
            </a:lvl1pPr>
          </a:lstStyle>
          <a:p>
            <a:pPr lvl="0"/>
            <a:r>
              <a:rPr lang="en-US" dirty="0" smtClean="0"/>
              <a:t>Caption text</a:t>
            </a:r>
          </a:p>
        </p:txBody>
      </p:sp>
      <p:sp>
        <p:nvSpPr>
          <p:cNvPr id="12" name="TextBox 11"/>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 xmlns:p14="http://schemas.microsoft.com/office/powerpoint/2010/main" val="420236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ansition White">
    <p:bg>
      <p:bgPr>
        <a:solidFill>
          <a:schemeClr val="bg1"/>
        </a:solidFill>
        <a:effectLst/>
      </p:bgPr>
    </p:bg>
    <p:spTree>
      <p:nvGrpSpPr>
        <p:cNvPr id="1" name=""/>
        <p:cNvGrpSpPr/>
        <p:nvPr/>
      </p:nvGrpSpPr>
      <p:grpSpPr>
        <a:xfrm>
          <a:off x="0" y="0"/>
          <a:ext cx="0" cy="0"/>
          <a:chOff x="0" y="0"/>
          <a:chExt cx="0" cy="0"/>
        </a:xfrm>
      </p:grpSpPr>
      <p:pic>
        <p:nvPicPr>
          <p:cNvPr id="5" name="Picture 23" descr="C:\Users\Kurt\Desktop\Untitled-1cc.png"/>
          <p:cNvPicPr>
            <a:picLocks noChangeAspect="1" noChangeArrowheads="1"/>
          </p:cNvPicPr>
          <p:nvPr userDrawn="1"/>
        </p:nvPicPr>
        <p:blipFill>
          <a:blip r:embed="rId2" cstate="print"/>
          <a:srcRect/>
          <a:stretch>
            <a:fillRect/>
          </a:stretch>
        </p:blipFill>
        <p:spPr bwMode="auto">
          <a:xfrm>
            <a:off x="10068980" y="6130735"/>
            <a:ext cx="1135597" cy="338328"/>
          </a:xfrm>
          <a:prstGeom prst="rect">
            <a:avLst/>
          </a:prstGeom>
          <a:noFill/>
        </p:spPr>
      </p:pic>
      <p:sp>
        <p:nvSpPr>
          <p:cNvPr id="2" name="Title 1"/>
          <p:cNvSpPr>
            <a:spLocks noGrp="1"/>
          </p:cNvSpPr>
          <p:nvPr>
            <p:ph type="title" hasCustomPrompt="1"/>
          </p:nvPr>
        </p:nvSpPr>
        <p:spPr>
          <a:xfrm>
            <a:off x="609441" y="2436813"/>
            <a:ext cx="10969943" cy="1255711"/>
          </a:xfrm>
        </p:spPr>
        <p:txBody>
          <a:bodyPr anchor="b" anchorCtr="0">
            <a:normAutofit/>
          </a:bodyPr>
          <a:lstStyle>
            <a:lvl1pPr algn="l">
              <a:defRPr baseline="0">
                <a:solidFill>
                  <a:srgbClr val="009530"/>
                </a:solidFill>
              </a:defRPr>
            </a:lvl1pPr>
          </a:lstStyle>
          <a:p>
            <a:r>
              <a:rPr lang="en-US" dirty="0" smtClean="0"/>
              <a:t>Transition Slide Headline</a:t>
            </a:r>
            <a:endParaRPr lang="en-US" dirty="0"/>
          </a:p>
        </p:txBody>
      </p:sp>
      <p:sp>
        <p:nvSpPr>
          <p:cNvPr id="7" name="Text Placeholder 6"/>
          <p:cNvSpPr>
            <a:spLocks noGrp="1"/>
          </p:cNvSpPr>
          <p:nvPr>
            <p:ph type="body" sz="quarter" idx="10" hasCustomPrompt="1"/>
          </p:nvPr>
        </p:nvSpPr>
        <p:spPr>
          <a:xfrm>
            <a:off x="603250" y="3765550"/>
            <a:ext cx="10972800" cy="1228725"/>
          </a:xfrm>
        </p:spPr>
        <p:txBody>
          <a:bodyPr rIns="0">
            <a:noAutofit/>
          </a:bodyPr>
          <a:lstStyle>
            <a:lvl1pPr marL="0" indent="0" algn="l">
              <a:buNone/>
              <a:defRPr sz="2200">
                <a:solidFill>
                  <a:srgbClr val="62646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Sub-headline if </a:t>
            </a:r>
            <a:r>
              <a:rPr lang="en-US" noProof="0" dirty="0" smtClean="0"/>
              <a:t>necessary</a:t>
            </a:r>
            <a:endParaRPr lang="en-US" noProof="0" dirty="0"/>
          </a:p>
        </p:txBody>
      </p:sp>
      <p:sp>
        <p:nvSpPr>
          <p:cNvPr id="6" name="Freeform 5"/>
          <p:cNvSpPr/>
          <p:nvPr userDrawn="1"/>
        </p:nvSpPr>
        <p:spPr>
          <a:xfrm>
            <a:off x="11289031" y="6252905"/>
            <a:ext cx="45719" cy="216158"/>
          </a:xfrm>
          <a:custGeom>
            <a:avLst/>
            <a:gdLst>
              <a:gd name="connsiteX0" fmla="*/ 0 w 0"/>
              <a:gd name="connsiteY0" fmla="*/ 0 h 167951"/>
              <a:gd name="connsiteX1" fmla="*/ 0 w 0"/>
              <a:gd name="connsiteY1" fmla="*/ 167951 h 167951"/>
            </a:gdLst>
            <a:ahLst/>
            <a:cxnLst>
              <a:cxn ang="0">
                <a:pos x="connsiteX0" y="connsiteY0"/>
              </a:cxn>
              <a:cxn ang="0">
                <a:pos x="connsiteX1" y="connsiteY1"/>
              </a:cxn>
            </a:cxnLst>
            <a:rect l="l" t="t" r="r" b="b"/>
            <a:pathLst>
              <a:path h="167951">
                <a:moveTo>
                  <a:pt x="0" y="0"/>
                </a:moveTo>
                <a:lnTo>
                  <a:pt x="0" y="167951"/>
                </a:lnTo>
              </a:path>
            </a:pathLst>
          </a:custGeom>
          <a:noFill/>
          <a:ln w="19050" cap="flat" cmpd="sng" algn="ctr">
            <a:solidFill>
              <a:srgbClr val="626469"/>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ndParaRPr>
          </a:p>
        </p:txBody>
      </p:sp>
    </p:spTree>
    <p:extLst>
      <p:ext uri="{BB962C8B-B14F-4D97-AF65-F5344CB8AC3E}">
        <p14:creationId xmlns="" xmlns:p14="http://schemas.microsoft.com/office/powerpoint/2010/main" val="1172544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Object White">
    <p:spTree>
      <p:nvGrpSpPr>
        <p:cNvPr id="1" name=""/>
        <p:cNvGrpSpPr/>
        <p:nvPr/>
      </p:nvGrpSpPr>
      <p:grpSpPr>
        <a:xfrm>
          <a:off x="0" y="0"/>
          <a:ext cx="0" cy="0"/>
          <a:chOff x="0" y="0"/>
          <a:chExt cx="0" cy="0"/>
        </a:xfrm>
      </p:grpSpPr>
      <p:sp>
        <p:nvSpPr>
          <p:cNvPr id="2" name="Title 1"/>
          <p:cNvSpPr>
            <a:spLocks noGrp="1"/>
          </p:cNvSpPr>
          <p:nvPr>
            <p:ph type="title"/>
          </p:nvPr>
        </p:nvSpPr>
        <p:spPr>
          <a:xfrm>
            <a:off x="609441" y="271463"/>
            <a:ext cx="10969943" cy="109537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441" y="1509713"/>
            <a:ext cx="10969943" cy="4762500"/>
          </a:xfrm>
        </p:spPr>
        <p:txBody>
          <a:bodyPr rIns="0">
            <a:noAutofit/>
          </a:bodyPr>
          <a:lstStyle>
            <a:lvl1pPr marL="0" indent="0" algn="l">
              <a:buNone/>
              <a:defRPr sz="2200">
                <a:solidFill>
                  <a:srgbClr val="626469"/>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TextBox 4"/>
          <p:cNvSpPr txBox="1"/>
          <p:nvPr userDrawn="1"/>
        </p:nvSpPr>
        <p:spPr>
          <a:xfrm>
            <a:off x="608013" y="6345952"/>
            <a:ext cx="2839902" cy="123111"/>
          </a:xfrm>
          <a:prstGeom prst="rect">
            <a:avLst/>
          </a:prstGeom>
          <a:noFill/>
        </p:spPr>
        <p:txBody>
          <a:bodyPr wrap="square" lIns="0" tIns="0" rIns="0" bIns="0" rtlCol="0" anchor="b" anchorCtr="0">
            <a:spAutoFit/>
          </a:bodyPr>
          <a:lstStyle/>
          <a:p>
            <a:r>
              <a:rPr lang="en-US" sz="800" dirty="0" smtClean="0">
                <a:solidFill>
                  <a:srgbClr val="626469"/>
                </a:solidFill>
                <a:latin typeface="Arial" pitchFamily="34" charset="0"/>
                <a:cs typeface="Arial" pitchFamily="34" charset="0"/>
              </a:rPr>
              <a:t>Confidential Property of Schneider Electric</a:t>
            </a:r>
          </a:p>
        </p:txBody>
      </p:sp>
    </p:spTree>
    <p:extLst>
      <p:ext uri="{BB962C8B-B14F-4D97-AF65-F5344CB8AC3E}">
        <p14:creationId xmlns="" xmlns:p14="http://schemas.microsoft.com/office/powerpoint/2010/main" val="1190579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65113"/>
            <a:ext cx="10969943" cy="1096962"/>
          </a:xfrm>
          <a:prstGeom prst="rect">
            <a:avLst/>
          </a:prstGeom>
        </p:spPr>
        <p:txBody>
          <a:bodyPr vert="horz" lIns="0" tIns="0" rIns="0" bIns="0" rtlCol="0" anchor="t" anchorCtr="0">
            <a:noAutofit/>
          </a:bodyPr>
          <a:lstStyle/>
          <a:p>
            <a:r>
              <a:rPr lang="en-US" noProof="0" dirty="0" smtClean="0"/>
              <a:t>Headline</a:t>
            </a:r>
            <a:br>
              <a:rPr lang="en-US" noProof="0" dirty="0" smtClean="0"/>
            </a:br>
            <a:endParaRPr lang="en-US" noProof="0" dirty="0"/>
          </a:p>
        </p:txBody>
      </p:sp>
      <p:sp>
        <p:nvSpPr>
          <p:cNvPr id="3" name="Text Placeholder 2"/>
          <p:cNvSpPr>
            <a:spLocks noGrp="1"/>
          </p:cNvSpPr>
          <p:nvPr>
            <p:ph type="body" idx="1"/>
          </p:nvPr>
        </p:nvSpPr>
        <p:spPr>
          <a:xfrm>
            <a:off x="609441" y="1509713"/>
            <a:ext cx="10969943" cy="4649553"/>
          </a:xfrm>
          <a:prstGeom prst="rect">
            <a:avLst/>
          </a:prstGeom>
        </p:spPr>
        <p:txBody>
          <a:bodyPr vert="horz" lIns="0" tIns="45720" rIns="91440" bIns="45720" rtlCol="0">
            <a:noAutofit/>
          </a:bodyPr>
          <a:lstStyle/>
          <a:p>
            <a:pPr lvl="0"/>
            <a:r>
              <a:rPr lang="en-US" noProof="0" dirty="0" smtClean="0"/>
              <a:t>Sub Headline</a:t>
            </a:r>
          </a:p>
          <a:p>
            <a:pPr lvl="1"/>
            <a:r>
              <a:rPr lang="en-US" noProof="0" dirty="0" smtClean="0"/>
              <a:t>Paragraph or Body Copy</a:t>
            </a:r>
          </a:p>
          <a:p>
            <a:pPr lvl="2"/>
            <a:r>
              <a:rPr lang="en-US" noProof="0" dirty="0" smtClean="0"/>
              <a:t>First Level Bullet</a:t>
            </a:r>
          </a:p>
          <a:p>
            <a:pPr lvl="3"/>
            <a:r>
              <a:rPr lang="en-US" noProof="0" dirty="0" smtClean="0"/>
              <a:t>Second Level Bullet</a:t>
            </a:r>
          </a:p>
          <a:p>
            <a:pPr lvl="4"/>
            <a:r>
              <a:rPr lang="en-US" noProof="0" dirty="0" smtClean="0"/>
              <a:t>Third Level Bullet</a:t>
            </a:r>
          </a:p>
          <a:p>
            <a:pPr lvl="5"/>
            <a:r>
              <a:rPr lang="en-US" noProof="0" dirty="0" smtClean="0"/>
              <a:t>Fourth Level Bullet</a:t>
            </a:r>
            <a:endParaRPr lang="en-US" noProof="0" dirty="0"/>
          </a:p>
        </p:txBody>
      </p:sp>
      <p:sp>
        <p:nvSpPr>
          <p:cNvPr id="10" name="Slide Number Placeholder 3"/>
          <p:cNvSpPr txBox="1">
            <a:spLocks/>
          </p:cNvSpPr>
          <p:nvPr/>
        </p:nvSpPr>
        <p:spPr>
          <a:xfrm>
            <a:off x="11182350" y="6278563"/>
            <a:ext cx="396875" cy="190500"/>
          </a:xfrm>
          <a:prstGeom prst="rect">
            <a:avLst/>
          </a:prstGeom>
        </p:spPr>
        <p:txBody>
          <a:bodyPr vert="horz" wrap="square" lIns="0" tIns="0" rIns="0" bIns="0" numCol="1" anchor="b" anchorCtr="0" compatLnSpc="1">
            <a:prstTxWarp prst="textNoShape">
              <a:avLst/>
            </a:prstTxWarp>
          </a:bodyPr>
          <a:lstStyle/>
          <a:p>
            <a:pPr algn="r" fontAlgn="base">
              <a:spcBef>
                <a:spcPct val="0"/>
              </a:spcBef>
              <a:spcAft>
                <a:spcPct val="0"/>
              </a:spcAft>
              <a:defRPr/>
            </a:pPr>
            <a:fld id="{B71EA597-8D80-41E5-B030-69B08F708DA5}" type="slidenum">
              <a:rPr lang="en-US" sz="1200">
                <a:solidFill>
                  <a:srgbClr val="626469"/>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1200" dirty="0">
              <a:solidFill>
                <a:srgbClr val="626469"/>
              </a:solidFill>
              <a:latin typeface="Arial" pitchFamily="34" charset="0"/>
              <a:ea typeface="ＭＳ Ｐゴシック" pitchFamily="34" charset="-128"/>
              <a:cs typeface="Arial" pitchFamily="34" charset="0"/>
            </a:endParaRPr>
          </a:p>
        </p:txBody>
      </p:sp>
    </p:spTree>
    <p:extLst>
      <p:ext uri="{BB962C8B-B14F-4D97-AF65-F5344CB8AC3E}">
        <p14:creationId xmlns="" xmlns:p14="http://schemas.microsoft.com/office/powerpoint/2010/main" val="2417507434"/>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706" r:id="rId3"/>
    <p:sldLayoutId id="2147483707" r:id="rId4"/>
    <p:sldLayoutId id="2147483708" r:id="rId5"/>
    <p:sldLayoutId id="2147483650" r:id="rId6"/>
    <p:sldLayoutId id="2147483688" r:id="rId7"/>
    <p:sldLayoutId id="2147483657" r:id="rId8"/>
    <p:sldLayoutId id="2147483652" r:id="rId9"/>
    <p:sldLayoutId id="2147483663" r:id="rId10"/>
    <p:sldLayoutId id="2147483691" r:id="rId11"/>
    <p:sldLayoutId id="2147483709" r:id="rId12"/>
    <p:sldLayoutId id="2147483711" r:id="rId13"/>
    <p:sldLayoutId id="2147483702" r:id="rId14"/>
    <p:sldLayoutId id="2147483703" r:id="rId15"/>
    <p:sldLayoutId id="2147483656" r:id="rId16"/>
    <p:sldLayoutId id="2147483658" r:id="rId17"/>
    <p:sldLayoutId id="2147483679" r:id="rId18"/>
    <p:sldLayoutId id="2147483693" r:id="rId19"/>
    <p:sldLayoutId id="2147483662" r:id="rId20"/>
    <p:sldLayoutId id="2147483654" r:id="rId21"/>
    <p:sldLayoutId id="2147483671" r:id="rId22"/>
    <p:sldLayoutId id="2147483672" r:id="rId23"/>
    <p:sldLayoutId id="2147483704" r:id="rId24"/>
    <p:sldLayoutId id="2147483705" r:id="rId25"/>
    <p:sldLayoutId id="2147483687" r:id="rId26"/>
    <p:sldLayoutId id="2147483695" r:id="rId27"/>
    <p:sldLayoutId id="2147483676" r:id="rId28"/>
    <p:sldLayoutId id="2147483677" r:id="rId29"/>
    <p:sldLayoutId id="2147483696" r:id="rId30"/>
    <p:sldLayoutId id="2147483701" r:id="rId31"/>
    <p:sldLayoutId id="2147483697" r:id="rId32"/>
    <p:sldLayoutId id="2147483699" r:id="rId33"/>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009530"/>
          </a:solidFill>
          <a:latin typeface="Arial" pitchFamily="34" charset="0"/>
          <a:ea typeface="+mj-ea"/>
          <a:cs typeface="Arial" pitchFamily="34" charset="0"/>
        </a:defRPr>
      </a:lvl1pPr>
    </p:titleStyle>
    <p:bodyStyle>
      <a:lvl1pPr marL="225425" indent="-225425" algn="l" defTabSz="914400" rtl="0" eaLnBrk="1" latinLnBrk="0" hangingPunct="1">
        <a:spcBef>
          <a:spcPct val="20000"/>
        </a:spcBef>
        <a:buClr>
          <a:srgbClr val="009530"/>
        </a:buClr>
        <a:buFont typeface="Arial" pitchFamily="34" charset="0"/>
        <a:buChar char="&gt;"/>
        <a:defRPr sz="2200" kern="1200">
          <a:solidFill>
            <a:srgbClr val="009530"/>
          </a:solidFill>
          <a:latin typeface="Arial" pitchFamily="34" charset="0"/>
          <a:ea typeface="+mn-ea"/>
          <a:cs typeface="Arial" pitchFamily="34" charset="0"/>
        </a:defRPr>
      </a:lvl1pPr>
      <a:lvl2pPr marL="457200" indent="-228600" algn="l" defTabSz="914400" rtl="0" eaLnBrk="1" latinLnBrk="0" hangingPunct="1">
        <a:spcBef>
          <a:spcPct val="20000"/>
        </a:spcBef>
        <a:buClr>
          <a:srgbClr val="626469"/>
        </a:buClr>
        <a:buFont typeface="Arial" pitchFamily="34" charset="0"/>
        <a:buChar char="&gt;"/>
        <a:defRPr sz="2000" kern="1200">
          <a:solidFill>
            <a:srgbClr val="626469"/>
          </a:solidFill>
          <a:latin typeface="Arial" pitchFamily="34" charset="0"/>
          <a:ea typeface="+mn-ea"/>
          <a:cs typeface="Arial" pitchFamily="34" charset="0"/>
        </a:defRPr>
      </a:lvl2pPr>
      <a:lvl3pPr marL="685800" indent="-228600" algn="l" defTabSz="914400" rtl="0" eaLnBrk="1" latinLnBrk="0" hangingPunct="1">
        <a:spcBef>
          <a:spcPct val="20000"/>
        </a:spcBef>
        <a:buClr>
          <a:srgbClr val="626469"/>
        </a:buClr>
        <a:buFont typeface="Arial" pitchFamily="34" charset="0"/>
        <a:buChar char="-"/>
        <a:defRPr sz="1800" kern="1200">
          <a:solidFill>
            <a:srgbClr val="626469"/>
          </a:solidFill>
          <a:latin typeface="Arial" pitchFamily="34" charset="0"/>
          <a:ea typeface="+mn-ea"/>
          <a:cs typeface="Arial" pitchFamily="34" charset="0"/>
        </a:defRPr>
      </a:lvl3pPr>
      <a:lvl4pPr marL="914400" indent="-228600" algn="l" defTabSz="914400" rtl="0" eaLnBrk="1" latinLnBrk="0" hangingPunct="1">
        <a:spcBef>
          <a:spcPct val="20000"/>
        </a:spcBef>
        <a:buClr>
          <a:srgbClr val="626469"/>
        </a:buClr>
        <a:buFont typeface="Arial" pitchFamily="34" charset="0"/>
        <a:buChar char="-"/>
        <a:defRPr sz="1600" kern="1200">
          <a:solidFill>
            <a:srgbClr val="626469"/>
          </a:solidFill>
          <a:latin typeface="Arial" pitchFamily="34" charset="0"/>
          <a:ea typeface="+mn-ea"/>
          <a:cs typeface="Arial" pitchFamily="34" charset="0"/>
        </a:defRPr>
      </a:lvl4pPr>
      <a:lvl5pPr marL="1143000" indent="-228600" algn="l" defTabSz="914400" rtl="0" eaLnBrk="1" latinLnBrk="0" hangingPunct="1">
        <a:spcBef>
          <a:spcPct val="20000"/>
        </a:spcBef>
        <a:buClr>
          <a:srgbClr val="626469"/>
        </a:buClr>
        <a:buFont typeface="Arial" pitchFamily="34" charset="0"/>
        <a:buChar char="-"/>
        <a:defRPr sz="1400" kern="1200" baseline="0">
          <a:solidFill>
            <a:srgbClr val="626469"/>
          </a:solidFill>
          <a:latin typeface="Arial" pitchFamily="34" charset="0"/>
          <a:ea typeface="+mn-ea"/>
          <a:cs typeface="Arial" pitchFamily="34" charset="0"/>
        </a:defRPr>
      </a:lvl5pPr>
      <a:lvl6pPr marL="1371600" indent="-228600" algn="l" defTabSz="914400" rtl="0" eaLnBrk="1" latinLnBrk="0" hangingPunct="1">
        <a:spcBef>
          <a:spcPct val="20000"/>
        </a:spcBef>
        <a:buFont typeface="Arial" pitchFamily="34" charset="0"/>
        <a:buChar char="-"/>
        <a:defRPr sz="1200" kern="1200">
          <a:solidFill>
            <a:srgbClr val="626469"/>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chneider-electric.box.com/s/0k18jptxmpwpg0bkpi9z" TargetMode="External"/><Relationship Id="rId3" Type="http://schemas.openxmlformats.org/officeDocument/2006/relationships/hyperlink" Target="http://www.serelays.com/products.php?t=750" TargetMode="External"/><Relationship Id="rId7" Type="http://schemas.openxmlformats.org/officeDocument/2006/relationships/hyperlink" Target="https://schneider-electric.box.com/s/vfmmhod7hk2jc0gk98g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schneider-electric.box.com/s/iv3d756ox7j6g9slra3z" TargetMode="External"/><Relationship Id="rId5" Type="http://schemas.openxmlformats.org/officeDocument/2006/relationships/hyperlink" Target="http://www.serelays.com/plugin_power_relays.php" TargetMode="External"/><Relationship Id="rId10" Type="http://schemas.openxmlformats.org/officeDocument/2006/relationships/hyperlink" Target="http://www.serelays.com/socket-tool.php" TargetMode="External"/><Relationship Id="rId4" Type="http://schemas.openxmlformats.org/officeDocument/2006/relationships/hyperlink" Target="http://www.serelays.com/products.php?t=788" TargetMode="External"/><Relationship Id="rId9" Type="http://schemas.openxmlformats.org/officeDocument/2006/relationships/hyperlink" Target="http://www.serelays.com/plugin_power_relays.php?tab=1#tab-selecto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serelays.com/" TargetMode="External"/><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36.png"/><Relationship Id="rId5" Type="http://schemas.openxmlformats.org/officeDocument/2006/relationships/image" Target="../media/image11.jpeg"/><Relationship Id="rId10" Type="http://schemas.openxmlformats.org/officeDocument/2006/relationships/image" Target="../media/image34.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33.jpeg"/><Relationship Id="rId18" Type="http://schemas.openxmlformats.org/officeDocument/2006/relationships/image" Target="../media/image25.png"/><Relationship Id="rId3" Type="http://schemas.openxmlformats.org/officeDocument/2006/relationships/image" Target="../media/image29.jpeg"/><Relationship Id="rId21" Type="http://schemas.openxmlformats.org/officeDocument/2006/relationships/image" Target="../media/image28.jpeg"/><Relationship Id="rId7" Type="http://schemas.openxmlformats.org/officeDocument/2006/relationships/image" Target="../media/image13.jpeg"/><Relationship Id="rId12" Type="http://schemas.openxmlformats.org/officeDocument/2006/relationships/image" Target="../media/image32.jpeg"/><Relationship Id="rId17" Type="http://schemas.openxmlformats.org/officeDocument/2006/relationships/image" Target="../media/image24.jpeg"/><Relationship Id="rId2" Type="http://schemas.openxmlformats.org/officeDocument/2006/relationships/notesSlide" Target="../notesSlides/notesSlide6.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31.jpeg"/><Relationship Id="rId5" Type="http://schemas.openxmlformats.org/officeDocument/2006/relationships/image" Target="../media/image11.jpeg"/><Relationship Id="rId15" Type="http://schemas.openxmlformats.org/officeDocument/2006/relationships/image" Target="../media/image22.jpeg"/><Relationship Id="rId10" Type="http://schemas.openxmlformats.org/officeDocument/2006/relationships/image" Target="../media/image30.jpeg"/><Relationship Id="rId19" Type="http://schemas.openxmlformats.org/officeDocument/2006/relationships/image" Target="../media/image2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ltLang="zh-CN" dirty="0" smtClean="0"/>
              <a:t>Magnecraft™ </a:t>
            </a:r>
            <a:r>
              <a:rPr lang="en-US" altLang="zh-CN" dirty="0" smtClean="0"/>
              <a:t>750R/788R </a:t>
            </a:r>
            <a:r>
              <a:rPr lang="en-US" altLang="zh-CN" dirty="0" smtClean="0"/>
              <a:t>Plug-In Relays</a:t>
            </a:r>
            <a:endParaRPr lang="en-GB" dirty="0"/>
          </a:p>
        </p:txBody>
      </p:sp>
      <p:sp>
        <p:nvSpPr>
          <p:cNvPr id="6" name="Subtitle 5"/>
          <p:cNvSpPr>
            <a:spLocks noGrp="1"/>
          </p:cNvSpPr>
          <p:nvPr>
            <p:ph type="subTitle" idx="1"/>
          </p:nvPr>
        </p:nvSpPr>
        <p:spPr/>
        <p:txBody>
          <a:bodyPr/>
          <a:lstStyle/>
          <a:p>
            <a:r>
              <a:rPr lang="en-US" dirty="0" smtClean="0"/>
              <a:t>Sales Presentation</a:t>
            </a:r>
          </a:p>
          <a:p>
            <a:r>
              <a:rPr lang="en-US" dirty="0" smtClean="0"/>
              <a:t>2014</a:t>
            </a:r>
            <a:endParaRPr lang="en-US" dirty="0"/>
          </a:p>
        </p:txBody>
      </p:sp>
      <p:sp>
        <p:nvSpPr>
          <p:cNvPr id="7" name="Text Placeholder 6"/>
          <p:cNvSpPr>
            <a:spLocks noGrp="1"/>
          </p:cNvSpPr>
          <p:nvPr>
            <p:ph type="body" sz="quarter" idx="10"/>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a:t>
            </a:r>
            <a:r>
              <a:rPr lang="en-US" dirty="0" smtClean="0"/>
              <a:t>750R/788R </a:t>
            </a:r>
            <a:r>
              <a:rPr lang="en-US" dirty="0" smtClean="0"/>
              <a:t>Relay Support Resources</a:t>
            </a:r>
            <a:endParaRPr lang="en-US" dirty="0"/>
          </a:p>
        </p:txBody>
      </p:sp>
      <p:sp>
        <p:nvSpPr>
          <p:cNvPr id="14" name="Content Placeholder 10"/>
          <p:cNvSpPr txBox="1">
            <a:spLocks/>
          </p:cNvSpPr>
          <p:nvPr/>
        </p:nvSpPr>
        <p:spPr>
          <a:xfrm>
            <a:off x="608013" y="940093"/>
            <a:ext cx="9000682" cy="5827967"/>
          </a:xfrm>
          <a:prstGeom prst="rect">
            <a:avLst/>
          </a:prstGeom>
        </p:spPr>
        <p:txBody>
          <a:bodyPr vert="horz" lIns="0" tIns="45720" rIns="91440" bIns="45720" rtlCol="0">
            <a:noAutofit/>
          </a:bodyPr>
          <a:lstStyle/>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Web Page</a:t>
            </a:r>
          </a:p>
          <a:p>
            <a:pPr lvl="1" indent="-228600">
              <a:spcBef>
                <a:spcPct val="20000"/>
              </a:spcBef>
              <a:buClr>
                <a:srgbClr val="626469"/>
              </a:buClr>
              <a:buFont typeface="Arial" pitchFamily="34" charset="0"/>
              <a:buChar char="&gt;"/>
              <a:defRPr/>
            </a:pPr>
            <a:r>
              <a:rPr lang="en-US" sz="2000" dirty="0" smtClean="0">
                <a:solidFill>
                  <a:srgbClr val="626469"/>
                </a:solidFill>
                <a:latin typeface="Arial" pitchFamily="34" charset="0"/>
                <a:cs typeface="Arial" pitchFamily="34" charset="0"/>
                <a:hlinkClick r:id="rId3"/>
              </a:rPr>
              <a:t>Magnecraft </a:t>
            </a:r>
            <a:r>
              <a:rPr lang="en-US" sz="2000" dirty="0" smtClean="0">
                <a:solidFill>
                  <a:srgbClr val="626469"/>
                </a:solidFill>
                <a:latin typeface="Arial" pitchFamily="34" charset="0"/>
                <a:cs typeface="Arial" pitchFamily="34" charset="0"/>
                <a:hlinkClick r:id="rId3"/>
              </a:rPr>
              <a:t>750R </a:t>
            </a:r>
            <a:r>
              <a:rPr lang="en-US" sz="2000" dirty="0" smtClean="0">
                <a:solidFill>
                  <a:srgbClr val="626469"/>
                </a:solidFill>
                <a:latin typeface="Arial" pitchFamily="34" charset="0"/>
                <a:cs typeface="Arial" pitchFamily="34" charset="0"/>
                <a:hlinkClick r:id="rId3"/>
              </a:rPr>
              <a:t>Series Relays</a:t>
            </a: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buFont typeface="Arial" pitchFamily="34" charset="0"/>
              <a:buChar char="&gt;"/>
              <a:defRPr/>
            </a:pPr>
            <a:r>
              <a:rPr lang="en-US" sz="2000" dirty="0" smtClean="0">
                <a:solidFill>
                  <a:srgbClr val="626469"/>
                </a:solidFill>
                <a:latin typeface="Arial" pitchFamily="34" charset="0"/>
                <a:cs typeface="Arial" pitchFamily="34" charset="0"/>
                <a:hlinkClick r:id="rId4"/>
              </a:rPr>
              <a:t>Magnecraft </a:t>
            </a:r>
            <a:r>
              <a:rPr lang="en-US" sz="2000" dirty="0" smtClean="0">
                <a:solidFill>
                  <a:srgbClr val="626469"/>
                </a:solidFill>
                <a:latin typeface="Arial" pitchFamily="34" charset="0"/>
                <a:cs typeface="Arial" pitchFamily="34" charset="0"/>
                <a:hlinkClick r:id="rId4"/>
              </a:rPr>
              <a:t>788R </a:t>
            </a:r>
            <a:r>
              <a:rPr lang="en-US" sz="2000" dirty="0" smtClean="0">
                <a:solidFill>
                  <a:srgbClr val="626469"/>
                </a:solidFill>
                <a:latin typeface="Arial" pitchFamily="34" charset="0"/>
                <a:cs typeface="Arial" pitchFamily="34" charset="0"/>
                <a:hlinkClick r:id="rId4"/>
              </a:rPr>
              <a:t>Series Relays</a:t>
            </a:r>
            <a:endParaRPr lang="en-US" sz="2000" dirty="0" smtClean="0">
              <a:solidFill>
                <a:srgbClr val="626469"/>
              </a:solidFill>
              <a:latin typeface="Arial" pitchFamily="34" charset="0"/>
              <a:cs typeface="Arial" pitchFamily="34" charset="0"/>
              <a:hlinkClick r:id="rId5"/>
            </a:endParaRPr>
          </a:p>
          <a:p>
            <a:pPr lvl="1" indent="-228600">
              <a:spcBef>
                <a:spcPct val="20000"/>
              </a:spcBef>
              <a:buClr>
                <a:srgbClr val="626469"/>
              </a:buClr>
              <a:buFont typeface="Arial" pitchFamily="34" charset="0"/>
              <a:buChar char="&gt;"/>
              <a:defRPr/>
            </a:pPr>
            <a:r>
              <a:rPr lang="en-US" sz="2000" dirty="0" smtClean="0">
                <a:solidFill>
                  <a:srgbClr val="626469"/>
                </a:solidFill>
                <a:latin typeface="Arial" pitchFamily="34" charset="0"/>
                <a:cs typeface="Arial" pitchFamily="34" charset="0"/>
                <a:hlinkClick r:id="rId5"/>
              </a:rPr>
              <a:t>Magnecraft General Purpose Relays - Overview</a:t>
            </a:r>
            <a:endParaRPr lang="en-US" sz="2000" dirty="0" smtClean="0">
              <a:solidFill>
                <a:srgbClr val="626469"/>
              </a:solidFill>
              <a:latin typeface="Arial" pitchFamily="34" charset="0"/>
              <a:cs typeface="Arial" pitchFamily="34" charset="0"/>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Char char="&gt;"/>
              <a:tabLst/>
              <a:defRPr/>
            </a:pP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Catalogs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hlinkClick r:id="rId6"/>
              </a:rPr>
              <a:t>Magnecraft </a:t>
            </a: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hlinkClick r:id="rId6"/>
              </a:rPr>
              <a:t>750R </a:t>
            </a: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hlinkClick r:id="rId6"/>
              </a:rPr>
              <a:t>Plug-In Relay</a:t>
            </a:r>
            <a:r>
              <a:rPr kumimoji="0" lang="en-US" sz="2000" b="0" i="0" u="none" strike="noStrike" kern="1200" cap="none" spc="0" normalizeH="0" noProof="0" dirty="0" smtClean="0">
                <a:ln>
                  <a:noFill/>
                </a:ln>
                <a:solidFill>
                  <a:srgbClr val="626469"/>
                </a:solidFill>
                <a:effectLst/>
                <a:uLnTx/>
                <a:uFillTx/>
                <a:latin typeface="Arial" pitchFamily="34" charset="0"/>
                <a:ea typeface="+mn-ea"/>
                <a:cs typeface="Arial" pitchFamily="34" charset="0"/>
                <a:hlinkClick r:id="rId6"/>
              </a:rPr>
              <a:t> Data Sheet</a:t>
            </a:r>
            <a:endParaRPr kumimoji="0" lang="en-US" sz="2000" b="0" i="0" u="none" strike="noStrike" kern="1200" cap="none" spc="0" normalizeH="0" noProof="0" dirty="0" smtClean="0">
              <a:ln>
                <a:noFill/>
              </a:ln>
              <a:solidFill>
                <a:srgbClr val="626469"/>
              </a:solidFill>
              <a:effectLst/>
              <a:uLnTx/>
              <a:uFillTx/>
              <a:latin typeface="Arial" pitchFamily="34" charset="0"/>
              <a:ea typeface="+mn-ea"/>
              <a:cs typeface="Arial" pitchFamily="34" charset="0"/>
            </a:endParaRPr>
          </a:p>
          <a:p>
            <a:pPr lvl="1" indent="-228600">
              <a:spcBef>
                <a:spcPct val="20000"/>
              </a:spcBef>
              <a:buClr>
                <a:srgbClr val="626469"/>
              </a:buClr>
              <a:buFont typeface="Arial" pitchFamily="34" charset="0"/>
              <a:buChar char="&gt;"/>
              <a:defRPr/>
            </a:pPr>
            <a:r>
              <a:rPr lang="en-US" sz="2000" dirty="0" smtClean="0">
                <a:solidFill>
                  <a:srgbClr val="626469"/>
                </a:solidFill>
                <a:latin typeface="Arial" pitchFamily="34" charset="0"/>
                <a:cs typeface="Arial" pitchFamily="34" charset="0"/>
                <a:hlinkClick r:id="rId7"/>
              </a:rPr>
              <a:t>Magnecraft </a:t>
            </a:r>
            <a:r>
              <a:rPr lang="en-US" sz="2000" dirty="0" smtClean="0">
                <a:solidFill>
                  <a:srgbClr val="626469"/>
                </a:solidFill>
                <a:latin typeface="Arial" pitchFamily="34" charset="0"/>
                <a:cs typeface="Arial" pitchFamily="34" charset="0"/>
                <a:hlinkClick r:id="rId7"/>
              </a:rPr>
              <a:t>788R </a:t>
            </a:r>
            <a:r>
              <a:rPr lang="en-US" sz="2000" dirty="0" smtClean="0">
                <a:solidFill>
                  <a:srgbClr val="626469"/>
                </a:solidFill>
                <a:latin typeface="Arial" pitchFamily="34" charset="0"/>
                <a:cs typeface="Arial" pitchFamily="34" charset="0"/>
                <a:hlinkClick r:id="rId7"/>
              </a:rPr>
              <a:t>Plug-In Relay Data Sheet</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lang="en-US" sz="2200" noProof="0" dirty="0" err="1" smtClean="0">
                <a:solidFill>
                  <a:srgbClr val="009530"/>
                </a:solidFill>
                <a:latin typeface="Arial" pitchFamily="34" charset="0"/>
                <a:cs typeface="Arial" pitchFamily="34" charset="0"/>
              </a:rPr>
              <a:t>eLaunch</a:t>
            </a:r>
            <a:r>
              <a:rPr lang="en-US" sz="2200" noProof="0" dirty="0" smtClean="0">
                <a:solidFill>
                  <a:srgbClr val="009530"/>
                </a:solidFill>
                <a:latin typeface="Arial" pitchFamily="34" charset="0"/>
                <a:cs typeface="Arial" pitchFamily="34" charset="0"/>
              </a:rPr>
              <a:t> Document</a:t>
            </a: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lvl="1" indent="-228600">
              <a:spcBef>
                <a:spcPct val="20000"/>
              </a:spcBef>
              <a:buClr>
                <a:srgbClr val="626469"/>
              </a:buClr>
              <a:buFont typeface="Arial" pitchFamily="34" charset="0"/>
              <a:buChar char="&gt;"/>
            </a:pPr>
            <a:r>
              <a:rPr lang="en-US" sz="2000" dirty="0" smtClean="0">
                <a:solidFill>
                  <a:srgbClr val="626469"/>
                </a:solidFill>
                <a:latin typeface="Arial" pitchFamily="34" charset="0"/>
                <a:cs typeface="Arial" pitchFamily="34" charset="0"/>
                <a:hlinkClick r:id="rId8"/>
              </a:rPr>
              <a:t>Magnecraft </a:t>
            </a:r>
            <a:r>
              <a:rPr lang="en-US" sz="2000" dirty="0" smtClean="0">
                <a:solidFill>
                  <a:srgbClr val="626469"/>
                </a:solidFill>
                <a:latin typeface="Arial" pitchFamily="34" charset="0"/>
                <a:cs typeface="Arial" pitchFamily="34" charset="0"/>
                <a:hlinkClick r:id="rId8"/>
              </a:rPr>
              <a:t>750R/788R </a:t>
            </a:r>
            <a:r>
              <a:rPr lang="en-US" sz="2000" dirty="0" smtClean="0">
                <a:solidFill>
                  <a:srgbClr val="626469"/>
                </a:solidFill>
                <a:latin typeface="Arial" pitchFamily="34" charset="0"/>
                <a:cs typeface="Arial" pitchFamily="34" charset="0"/>
                <a:hlinkClick r:id="rId8"/>
              </a:rPr>
              <a:t>Plug-In Relay </a:t>
            </a:r>
            <a:r>
              <a:rPr lang="en-US" sz="2000" dirty="0" err="1" smtClean="0">
                <a:solidFill>
                  <a:srgbClr val="626469"/>
                </a:solidFill>
                <a:latin typeface="Arial" pitchFamily="34" charset="0"/>
                <a:cs typeface="Arial" pitchFamily="34" charset="0"/>
                <a:hlinkClick r:id="rId8"/>
              </a:rPr>
              <a:t>eLaunch</a:t>
            </a:r>
            <a:r>
              <a:rPr lang="en-US" sz="2000" dirty="0" smtClean="0">
                <a:solidFill>
                  <a:srgbClr val="626469"/>
                </a:solidFill>
                <a:latin typeface="Arial" pitchFamily="34" charset="0"/>
                <a:cs typeface="Arial" pitchFamily="34" charset="0"/>
                <a:hlinkClick r:id="rId8"/>
              </a:rPr>
              <a:t> Document</a:t>
            </a:r>
            <a:endParaRPr lang="en-US" sz="2000" dirty="0" smtClean="0">
              <a:solidFill>
                <a:srgbClr val="626469"/>
              </a:solidFill>
              <a:latin typeface="Arial" pitchFamily="34" charset="0"/>
              <a:cs typeface="Arial" pitchFamily="34" charset="0"/>
            </a:endParaRPr>
          </a:p>
          <a:p>
            <a:pPr marL="225425" lvl="0" indent="-225425">
              <a:spcBef>
                <a:spcPct val="20000"/>
              </a:spcBef>
              <a:buClr>
                <a:srgbClr val="009530"/>
              </a:buClr>
              <a:defRPr/>
            </a:pPr>
            <a:endParaRPr lang="en-US" sz="2200" dirty="0" smtClean="0">
              <a:solidFill>
                <a:srgbClr val="009530"/>
              </a:solidFill>
              <a:latin typeface="Arial" pitchFamily="34" charset="0"/>
              <a:cs typeface="Arial" pitchFamily="34" charset="0"/>
            </a:endParaRPr>
          </a:p>
          <a:p>
            <a:pPr marL="225425" lvl="0" indent="-225425">
              <a:spcBef>
                <a:spcPct val="20000"/>
              </a:spcBef>
              <a:buClr>
                <a:srgbClr val="009530"/>
              </a:buClr>
              <a:defRPr/>
            </a:pPr>
            <a:r>
              <a:rPr lang="en-US" sz="2200" dirty="0" smtClean="0">
                <a:solidFill>
                  <a:srgbClr val="009530"/>
                </a:solidFill>
                <a:latin typeface="Arial" pitchFamily="34" charset="0"/>
                <a:cs typeface="Arial" pitchFamily="34" charset="0"/>
              </a:rPr>
              <a:t>Web Tools</a:t>
            </a:r>
          </a:p>
          <a:p>
            <a:pPr lvl="1" indent="-228600">
              <a:spcBef>
                <a:spcPct val="20000"/>
              </a:spcBef>
              <a:buClr>
                <a:srgbClr val="626469"/>
              </a:buClr>
              <a:buFont typeface="Arial" pitchFamily="34" charset="0"/>
              <a:buChar char="&gt;"/>
            </a:pPr>
            <a:r>
              <a:rPr lang="en-US" sz="2000" dirty="0" smtClean="0">
                <a:solidFill>
                  <a:srgbClr val="626469"/>
                </a:solidFill>
                <a:latin typeface="Arial" pitchFamily="34" charset="0"/>
                <a:cs typeface="Arial" pitchFamily="34" charset="0"/>
                <a:hlinkClick r:id="rId9"/>
              </a:rPr>
              <a:t>Magnecraft 700 Series Parametric Search</a:t>
            </a: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buFont typeface="Arial" pitchFamily="34" charset="0"/>
              <a:buChar char="&gt;"/>
            </a:pPr>
            <a:r>
              <a:rPr lang="en-US" sz="2000" dirty="0" smtClean="0">
                <a:solidFill>
                  <a:srgbClr val="626469"/>
                </a:solidFill>
                <a:latin typeface="Arial" pitchFamily="34" charset="0"/>
                <a:cs typeface="Arial" pitchFamily="34" charset="0"/>
                <a:hlinkClick r:id="rId10"/>
              </a:rPr>
              <a:t>Magnecraft Socket Tool</a:t>
            </a: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buFont typeface="Arial" pitchFamily="34" charset="0"/>
              <a:buChar char="&gt;"/>
            </a:pP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pP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lvl="3" indent="-228600">
              <a:spcBef>
                <a:spcPct val="20000"/>
              </a:spcBef>
              <a:buClr>
                <a:srgbClr val="626469"/>
              </a:buClr>
            </a:pPr>
            <a:r>
              <a:rPr lang="en-US" sz="2000" noProof="0" dirty="0" smtClean="0">
                <a:solidFill>
                  <a:srgbClr val="626469"/>
                </a:solidFill>
                <a:latin typeface="Arial" pitchFamily="34" charset="0"/>
                <a:cs typeface="Arial" pitchFamily="34" charset="0"/>
              </a:rPr>
              <a:t>		</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Call to Action</a:t>
            </a:r>
            <a:endParaRPr lang="en-US" dirty="0"/>
          </a:p>
        </p:txBody>
      </p:sp>
      <p:sp>
        <p:nvSpPr>
          <p:cNvPr id="14" name="Content Placeholder 10"/>
          <p:cNvSpPr txBox="1">
            <a:spLocks/>
          </p:cNvSpPr>
          <p:nvPr/>
        </p:nvSpPr>
        <p:spPr>
          <a:xfrm>
            <a:off x="608013" y="1494723"/>
            <a:ext cx="9000682" cy="5827967"/>
          </a:xfrm>
          <a:prstGeom prst="rect">
            <a:avLst/>
          </a:prstGeom>
        </p:spPr>
        <p:txBody>
          <a:bodyPr vert="horz" lIns="0" tIns="45720" rIns="91440" bIns="45720" rtlCol="0">
            <a:noAutofit/>
          </a:bodyPr>
          <a:lstStyle/>
          <a:p>
            <a:pPr>
              <a:buClr>
                <a:schemeClr val="tx2">
                  <a:lumMod val="75000"/>
                </a:schemeClr>
              </a:buClr>
              <a:buFont typeface="Wingdings" pitchFamily="2" charset="2"/>
              <a:buChar char="Ø"/>
            </a:pPr>
            <a:r>
              <a:rPr lang="en-US" sz="2800" dirty="0" smtClean="0">
                <a:solidFill>
                  <a:srgbClr val="009530"/>
                </a:solidFill>
                <a:latin typeface="Arial" pitchFamily="34" charset="0"/>
                <a:cs typeface="Arial" pitchFamily="34" charset="0"/>
              </a:rPr>
              <a:t>Review all available sales support material</a:t>
            </a:r>
          </a:p>
          <a:p>
            <a:pPr>
              <a:buClr>
                <a:schemeClr val="tx2">
                  <a:lumMod val="75000"/>
                </a:schemeClr>
              </a:buClr>
              <a:buFont typeface="Wingdings" pitchFamily="2" charset="2"/>
              <a:buChar char="Ø"/>
            </a:pPr>
            <a:endParaRPr lang="en-US" sz="2800" dirty="0" smtClean="0">
              <a:solidFill>
                <a:srgbClr val="009530"/>
              </a:solidFill>
              <a:latin typeface="Arial" pitchFamily="34" charset="0"/>
              <a:cs typeface="Arial" pitchFamily="34" charset="0"/>
            </a:endParaRPr>
          </a:p>
          <a:p>
            <a:pPr>
              <a:buClr>
                <a:schemeClr val="tx2">
                  <a:lumMod val="75000"/>
                </a:schemeClr>
              </a:buClr>
              <a:buFont typeface="Wingdings" pitchFamily="2" charset="2"/>
              <a:buChar char="Ø"/>
            </a:pPr>
            <a:r>
              <a:rPr lang="en-US" sz="2800" dirty="0" smtClean="0">
                <a:solidFill>
                  <a:srgbClr val="009530"/>
                </a:solidFill>
                <a:latin typeface="Arial" pitchFamily="34" charset="0"/>
                <a:cs typeface="Arial" pitchFamily="34" charset="0"/>
              </a:rPr>
              <a:t>Engage customers already using 750 and 788 relays</a:t>
            </a:r>
          </a:p>
          <a:p>
            <a:pPr>
              <a:buClr>
                <a:schemeClr val="tx2">
                  <a:lumMod val="75000"/>
                </a:schemeClr>
              </a:buClr>
            </a:pPr>
            <a:r>
              <a:rPr lang="en-US" sz="2800" dirty="0" smtClean="0">
                <a:solidFill>
                  <a:srgbClr val="009530"/>
                </a:solidFill>
                <a:latin typeface="Arial" pitchFamily="34" charset="0"/>
                <a:cs typeface="Arial" pitchFamily="34" charset="0"/>
              </a:rPr>
              <a:t>   and present the new </a:t>
            </a:r>
            <a:r>
              <a:rPr lang="en-US" sz="2800" dirty="0" smtClean="0">
                <a:solidFill>
                  <a:srgbClr val="009530"/>
                </a:solidFill>
                <a:latin typeface="Arial" pitchFamily="34" charset="0"/>
                <a:cs typeface="Arial" pitchFamily="34" charset="0"/>
              </a:rPr>
              <a:t>750R </a:t>
            </a:r>
            <a:r>
              <a:rPr lang="en-US" sz="2800" dirty="0" smtClean="0">
                <a:solidFill>
                  <a:srgbClr val="009530"/>
                </a:solidFill>
                <a:latin typeface="Arial" pitchFamily="34" charset="0"/>
                <a:cs typeface="Arial" pitchFamily="34" charset="0"/>
              </a:rPr>
              <a:t>and </a:t>
            </a:r>
            <a:r>
              <a:rPr lang="en-US" sz="2800" dirty="0" smtClean="0">
                <a:solidFill>
                  <a:srgbClr val="009530"/>
                </a:solidFill>
                <a:latin typeface="Arial" pitchFamily="34" charset="0"/>
                <a:cs typeface="Arial" pitchFamily="34" charset="0"/>
              </a:rPr>
              <a:t>788R </a:t>
            </a:r>
            <a:r>
              <a:rPr lang="en-US" sz="2800" dirty="0" smtClean="0">
                <a:solidFill>
                  <a:srgbClr val="009530"/>
                </a:solidFill>
                <a:latin typeface="Arial" pitchFamily="34" charset="0"/>
                <a:cs typeface="Arial" pitchFamily="34" charset="0"/>
              </a:rPr>
              <a:t>Magnecraft series</a:t>
            </a:r>
          </a:p>
          <a:p>
            <a:pPr>
              <a:buClr>
                <a:schemeClr val="tx2">
                  <a:lumMod val="75000"/>
                </a:schemeClr>
              </a:buClr>
              <a:buFont typeface="Wingdings" pitchFamily="2" charset="2"/>
              <a:buChar char="Ø"/>
            </a:pPr>
            <a:endParaRPr lang="en-US" sz="2800" dirty="0" smtClean="0">
              <a:solidFill>
                <a:srgbClr val="009530"/>
              </a:solidFill>
              <a:latin typeface="Arial" pitchFamily="34" charset="0"/>
              <a:cs typeface="Arial" pitchFamily="34" charset="0"/>
            </a:endParaRPr>
          </a:p>
          <a:p>
            <a:pPr>
              <a:buClr>
                <a:schemeClr val="tx2">
                  <a:lumMod val="75000"/>
                </a:schemeClr>
              </a:buClr>
              <a:buFont typeface="Wingdings" pitchFamily="2" charset="2"/>
              <a:buChar char="Ø"/>
            </a:pPr>
            <a:r>
              <a:rPr lang="en-US" sz="2800" dirty="0" smtClean="0">
                <a:solidFill>
                  <a:srgbClr val="009530"/>
                </a:solidFill>
                <a:latin typeface="Arial" pitchFamily="34" charset="0"/>
                <a:cs typeface="Arial" pitchFamily="34" charset="0"/>
              </a:rPr>
              <a:t>Identify customers using competitor products </a:t>
            </a:r>
          </a:p>
          <a:p>
            <a:pPr>
              <a:buClr>
                <a:schemeClr val="bg1"/>
              </a:buClr>
              <a:buFont typeface="Arial" charset="0"/>
              <a:buNone/>
            </a:pPr>
            <a:r>
              <a:rPr lang="en-US" sz="2800" dirty="0" smtClean="0">
                <a:solidFill>
                  <a:srgbClr val="009530"/>
                </a:solidFill>
                <a:latin typeface="Arial" pitchFamily="34" charset="0"/>
                <a:cs typeface="Arial" pitchFamily="34" charset="0"/>
              </a:rPr>
              <a:t>    and convert to Magnecraft</a:t>
            </a:r>
          </a:p>
          <a:p>
            <a:pPr>
              <a:buClr>
                <a:schemeClr val="bg1"/>
              </a:buClr>
            </a:pPr>
            <a:r>
              <a:rPr lang="en-US" sz="2200" dirty="0" smtClean="0">
                <a:solidFill>
                  <a:srgbClr val="009530"/>
                </a:solidFill>
                <a:latin typeface="Arial" pitchFamily="34" charset="0"/>
                <a:cs typeface="Arial" pitchFamily="34" charset="0"/>
              </a:rPr>
              <a:t> </a:t>
            </a: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endParaRPr lang="en-US" sz="2200" dirty="0" smtClean="0">
              <a:solidFill>
                <a:srgbClr val="009530"/>
              </a:solidFill>
              <a:latin typeface="Arial" pitchFamily="34" charset="0"/>
              <a:cs typeface="Arial" pitchFamily="34" charset="0"/>
            </a:endParaRPr>
          </a:p>
          <a:p>
            <a:pPr lvl="1" indent="-228600">
              <a:spcBef>
                <a:spcPct val="20000"/>
              </a:spcBef>
              <a:buClr>
                <a:srgbClr val="626469"/>
              </a:buClr>
              <a:buFont typeface="Arial" pitchFamily="34" charset="0"/>
              <a:buChar char="&gt;"/>
            </a:pPr>
            <a:endParaRPr lang="en-US" sz="2000" dirty="0" smtClean="0">
              <a:solidFill>
                <a:srgbClr val="626469"/>
              </a:solidFill>
              <a:latin typeface="Arial" pitchFamily="34" charset="0"/>
              <a:cs typeface="Arial" pitchFamily="34" charset="0"/>
            </a:endParaRPr>
          </a:p>
          <a:p>
            <a:pPr lvl="1" indent="-228600">
              <a:spcBef>
                <a:spcPct val="20000"/>
              </a:spcBef>
              <a:buClr>
                <a:srgbClr val="626469"/>
              </a:buClr>
            </a:pP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lvl="3" indent="-228600">
              <a:spcBef>
                <a:spcPct val="20000"/>
              </a:spcBef>
              <a:buClr>
                <a:srgbClr val="626469"/>
              </a:buClr>
            </a:pPr>
            <a:r>
              <a:rPr lang="en-US" sz="2000" noProof="0" dirty="0" smtClean="0">
                <a:solidFill>
                  <a:srgbClr val="626469"/>
                </a:solidFill>
                <a:latin typeface="Arial" pitchFamily="34" charset="0"/>
                <a:cs typeface="Arial" pitchFamily="34" charset="0"/>
              </a:rPr>
              <a:t>		</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pic>
        <p:nvPicPr>
          <p:cNvPr id="9217" name="Picture 1" descr="C:\Work\_Gama\750_788_RUM_8501K\750_788\eLaunch\Images\ASM_DIN_Rai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82183" y="4113213"/>
            <a:ext cx="4603750" cy="2592387"/>
          </a:xfrm>
          <a:prstGeom prst="rect">
            <a:avLst/>
          </a:prstGeom>
          <a:noFill/>
        </p:spPr>
      </p:pic>
      <p:pic>
        <p:nvPicPr>
          <p:cNvPr id="9218" name="Picture 2" descr="C:\Work\_Gama\750_788_RUM_8501K\750_788\eLaunch\Images\788 full _1 (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82183" y="-100963"/>
            <a:ext cx="4061202" cy="3105419"/>
          </a:xfrm>
          <a:prstGeom prst="rect">
            <a:avLst/>
          </a:prstGeom>
          <a:noFill/>
        </p:spPr>
      </p:pic>
      <p:pic>
        <p:nvPicPr>
          <p:cNvPr id="9219" name="Picture 3" descr="C:\Work\_Gama\750_788_RUM_8501K\750_788\eLaunch\Images\750R Full (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51422" y="1310002"/>
            <a:ext cx="3388908" cy="33889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Summary</a:t>
            </a:r>
            <a:endParaRPr lang="en-US" dirty="0"/>
          </a:p>
        </p:txBody>
      </p:sp>
      <p:sp>
        <p:nvSpPr>
          <p:cNvPr id="14" name="Content Placeholder 10"/>
          <p:cNvSpPr txBox="1">
            <a:spLocks/>
          </p:cNvSpPr>
          <p:nvPr/>
        </p:nvSpPr>
        <p:spPr>
          <a:xfrm>
            <a:off x="608013" y="1494723"/>
            <a:ext cx="9000682" cy="5827967"/>
          </a:xfrm>
          <a:prstGeom prst="rect">
            <a:avLst/>
          </a:prstGeom>
        </p:spPr>
        <p:txBody>
          <a:bodyPr vert="horz" lIns="0" tIns="45720" rIns="91440" bIns="45720" rtlCol="0">
            <a:noAutofit/>
          </a:bodyPr>
          <a:lstStyle/>
          <a:p>
            <a:pPr>
              <a:buClr>
                <a:schemeClr val="tx2">
                  <a:lumMod val="75000"/>
                </a:schemeClr>
              </a:buClr>
              <a:buFont typeface="Wingdings" pitchFamily="2" charset="2"/>
              <a:buChar char="Ø"/>
            </a:pPr>
            <a:r>
              <a:rPr lang="en-US" sz="2400" dirty="0" smtClean="0">
                <a:solidFill>
                  <a:srgbClr val="009530"/>
                </a:solidFill>
                <a:latin typeface="Arial" pitchFamily="34" charset="0"/>
                <a:cs typeface="Arial" pitchFamily="34" charset="0"/>
              </a:rPr>
              <a:t>Magnecraft Plug-In Relays deliver the “Complete System</a:t>
            </a:r>
          </a:p>
          <a:p>
            <a:pPr>
              <a:buClr>
                <a:schemeClr val="tx2">
                  <a:lumMod val="75000"/>
                </a:schemeClr>
              </a:buClr>
            </a:pPr>
            <a:r>
              <a:rPr lang="en-US" sz="2400" dirty="0" smtClean="0">
                <a:solidFill>
                  <a:srgbClr val="009530"/>
                </a:solidFill>
                <a:latin typeface="Arial" pitchFamily="34" charset="0"/>
                <a:cs typeface="Arial" pitchFamily="34" charset="0"/>
              </a:rPr>
              <a:t>   Solution” to simplify any design and expedite installation.</a:t>
            </a:r>
          </a:p>
          <a:p>
            <a:pPr>
              <a:buClr>
                <a:schemeClr val="tx2">
                  <a:lumMod val="75000"/>
                </a:schemeClr>
              </a:buClr>
              <a:buFont typeface="Wingdings" pitchFamily="2" charset="2"/>
              <a:buChar char="Ø"/>
            </a:pPr>
            <a:endParaRPr lang="en-US" sz="2400" dirty="0" smtClean="0">
              <a:solidFill>
                <a:srgbClr val="009530"/>
              </a:solidFill>
              <a:latin typeface="Arial" pitchFamily="34" charset="0"/>
              <a:cs typeface="Arial" pitchFamily="34" charset="0"/>
            </a:endParaRPr>
          </a:p>
          <a:p>
            <a:pPr>
              <a:buClr>
                <a:schemeClr val="tx2">
                  <a:lumMod val="75000"/>
                </a:schemeClr>
              </a:buClr>
              <a:buFont typeface="Wingdings" pitchFamily="2" charset="2"/>
              <a:buChar char="Ø"/>
            </a:pPr>
            <a:r>
              <a:rPr lang="en-US" sz="2400" dirty="0" smtClean="0">
                <a:solidFill>
                  <a:srgbClr val="009530"/>
                </a:solidFill>
                <a:latin typeface="Arial" pitchFamily="34" charset="0"/>
                <a:cs typeface="Arial" pitchFamily="34" charset="0"/>
              </a:rPr>
              <a:t> The </a:t>
            </a:r>
            <a:r>
              <a:rPr lang="en-US" sz="2400" dirty="0" smtClean="0">
                <a:solidFill>
                  <a:srgbClr val="009530"/>
                </a:solidFill>
                <a:latin typeface="Arial" pitchFamily="34" charset="0"/>
                <a:cs typeface="Arial" pitchFamily="34" charset="0"/>
              </a:rPr>
              <a:t>750R/788R </a:t>
            </a:r>
            <a:r>
              <a:rPr lang="en-US" sz="2400" dirty="0" smtClean="0">
                <a:solidFill>
                  <a:srgbClr val="009530"/>
                </a:solidFill>
                <a:latin typeface="Arial" pitchFamily="34" charset="0"/>
                <a:cs typeface="Arial" pitchFamily="34" charset="0"/>
              </a:rPr>
              <a:t>Relay Series optimizes flexibility with</a:t>
            </a:r>
          </a:p>
          <a:p>
            <a:pPr>
              <a:buClr>
                <a:schemeClr val="tx2">
                  <a:lumMod val="75000"/>
                </a:schemeClr>
              </a:buClr>
            </a:pPr>
            <a:r>
              <a:rPr lang="en-US" sz="2400" dirty="0" smtClean="0">
                <a:solidFill>
                  <a:srgbClr val="009530"/>
                </a:solidFill>
                <a:latin typeface="Arial" pitchFamily="34" charset="0"/>
                <a:cs typeface="Arial" pitchFamily="34" charset="0"/>
              </a:rPr>
              <a:t>     </a:t>
            </a:r>
            <a:r>
              <a:rPr lang="en-US" sz="2400" dirty="0" err="1" smtClean="0">
                <a:solidFill>
                  <a:srgbClr val="009530"/>
                </a:solidFill>
                <a:latin typeface="Arial" pitchFamily="34" charset="0"/>
                <a:cs typeface="Arial" pitchFamily="34" charset="0"/>
              </a:rPr>
              <a:t>Magnecraft’s</a:t>
            </a:r>
            <a:r>
              <a:rPr lang="en-US" sz="2400" dirty="0" smtClean="0">
                <a:solidFill>
                  <a:srgbClr val="009530"/>
                </a:solidFill>
                <a:latin typeface="Arial" pitchFamily="34" charset="0"/>
                <a:cs typeface="Arial" pitchFamily="34" charset="0"/>
              </a:rPr>
              <a:t> signature full-feature cover, sockets,  panel &amp; </a:t>
            </a:r>
          </a:p>
          <a:p>
            <a:pPr>
              <a:buClr>
                <a:schemeClr val="tx2">
                  <a:lumMod val="75000"/>
                </a:schemeClr>
              </a:buClr>
            </a:pPr>
            <a:r>
              <a:rPr lang="en-US" sz="2400" dirty="0" smtClean="0">
                <a:solidFill>
                  <a:srgbClr val="009530"/>
                </a:solidFill>
                <a:latin typeface="Arial" pitchFamily="34" charset="0"/>
                <a:cs typeface="Arial" pitchFamily="34" charset="0"/>
              </a:rPr>
              <a:t>     DIN mounting options, protection modules, and other  </a:t>
            </a:r>
          </a:p>
          <a:p>
            <a:pPr>
              <a:buClr>
                <a:schemeClr val="tx2">
                  <a:lumMod val="75000"/>
                </a:schemeClr>
              </a:buClr>
            </a:pPr>
            <a:r>
              <a:rPr lang="en-US" sz="2400" dirty="0" smtClean="0">
                <a:solidFill>
                  <a:srgbClr val="009530"/>
                </a:solidFill>
                <a:latin typeface="Arial" pitchFamily="34" charset="0"/>
                <a:cs typeface="Arial" pitchFamily="34" charset="0"/>
              </a:rPr>
              <a:t>     accessories.</a:t>
            </a:r>
          </a:p>
          <a:p>
            <a:pPr lvl="1">
              <a:buClr>
                <a:schemeClr val="tx2">
                  <a:lumMod val="75000"/>
                </a:schemeClr>
              </a:buClr>
              <a:buFont typeface="Wingdings" pitchFamily="2" charset="2"/>
              <a:buChar char="Ø"/>
            </a:pPr>
            <a:endParaRPr lang="en-US" sz="2400" dirty="0" smtClean="0">
              <a:solidFill>
                <a:srgbClr val="009530"/>
              </a:solidFill>
              <a:latin typeface="Arial" pitchFamily="34" charset="0"/>
              <a:cs typeface="Arial" pitchFamily="34" charset="0"/>
            </a:endParaRPr>
          </a:p>
          <a:p>
            <a:pPr>
              <a:buClr>
                <a:schemeClr val="tx2">
                  <a:lumMod val="75000"/>
                </a:schemeClr>
              </a:buClr>
              <a:buFont typeface="Wingdings" pitchFamily="2" charset="2"/>
              <a:buChar char="Ø"/>
            </a:pPr>
            <a:r>
              <a:rPr lang="en-US" sz="2400" dirty="0" smtClean="0">
                <a:solidFill>
                  <a:srgbClr val="009530"/>
                </a:solidFill>
                <a:latin typeface="Arial" pitchFamily="34" charset="0"/>
                <a:cs typeface="Arial" pitchFamily="34" charset="0"/>
              </a:rPr>
              <a:t> The Magnecraft Advantage comes not only from the reliability,</a:t>
            </a:r>
          </a:p>
          <a:p>
            <a:pPr>
              <a:buClr>
                <a:schemeClr val="tx2">
                  <a:lumMod val="75000"/>
                </a:schemeClr>
              </a:buClr>
            </a:pPr>
            <a:r>
              <a:rPr lang="en-US" sz="2400" dirty="0" smtClean="0">
                <a:solidFill>
                  <a:srgbClr val="009530"/>
                </a:solidFill>
                <a:latin typeface="Arial" pitchFamily="34" charset="0"/>
                <a:cs typeface="Arial" pitchFamily="34" charset="0"/>
              </a:rPr>
              <a:t>    simplicity and design innovation found in the entire relay offer,</a:t>
            </a:r>
          </a:p>
          <a:p>
            <a:pPr>
              <a:buClr>
                <a:schemeClr val="tx2">
                  <a:lumMod val="75000"/>
                </a:schemeClr>
              </a:buClr>
            </a:pPr>
            <a:r>
              <a:rPr lang="en-US" sz="2400" dirty="0" smtClean="0">
                <a:solidFill>
                  <a:srgbClr val="009530"/>
                </a:solidFill>
                <a:latin typeface="Arial" pitchFamily="34" charset="0"/>
                <a:cs typeface="Arial" pitchFamily="34" charset="0"/>
              </a:rPr>
              <a:t>    but also from the web tools and online resources found at </a:t>
            </a:r>
          </a:p>
          <a:p>
            <a:pPr>
              <a:buClr>
                <a:schemeClr val="tx2">
                  <a:lumMod val="75000"/>
                </a:schemeClr>
              </a:buClr>
            </a:pPr>
            <a:r>
              <a:rPr lang="en-US" sz="2400" dirty="0" smtClean="0">
                <a:solidFill>
                  <a:srgbClr val="009530"/>
                </a:solidFill>
                <a:latin typeface="Arial" pitchFamily="34" charset="0"/>
                <a:cs typeface="Arial" pitchFamily="34" charset="0"/>
              </a:rPr>
              <a:t>   </a:t>
            </a:r>
            <a:r>
              <a:rPr lang="en-US" sz="2800" dirty="0" smtClean="0">
                <a:solidFill>
                  <a:srgbClr val="009530"/>
                </a:solidFill>
                <a:latin typeface="Arial" pitchFamily="34" charset="0"/>
                <a:cs typeface="Arial" pitchFamily="34" charset="0"/>
              </a:rPr>
              <a:t> </a:t>
            </a:r>
            <a:r>
              <a:rPr lang="en-US" sz="2400" u="sng" dirty="0" smtClean="0">
                <a:solidFill>
                  <a:srgbClr val="FFFF00"/>
                </a:solidFill>
                <a:hlinkClick r:id="rId3"/>
              </a:rPr>
              <a:t>www.serelays.com</a:t>
            </a:r>
            <a:endParaRPr lang="en-US" sz="2000" u="sng" dirty="0" smtClean="0">
              <a:solidFill>
                <a:srgbClr val="FFFF00"/>
              </a:solidFill>
            </a:endParaRPr>
          </a:p>
          <a:p>
            <a:pPr marL="225425" marR="0" lvl="0" indent="-225425" algn="l" defTabSz="914400" rtl="0" eaLnBrk="1" fontAlgn="auto" latinLnBrk="0" hangingPunct="1">
              <a:lnSpc>
                <a:spcPct val="100000"/>
              </a:lnSpc>
              <a:spcBef>
                <a:spcPct val="20000"/>
              </a:spcBef>
              <a:spcAft>
                <a:spcPts val="0"/>
              </a:spcAft>
              <a:buClr>
                <a:srgbClr val="009530"/>
              </a:buClr>
              <a:buSzTx/>
              <a:buFont typeface="Arial" pitchFamily="34" charset="0"/>
              <a:buNone/>
              <a:tabLst/>
              <a:defRPr/>
            </a:pPr>
            <a:endParaRPr lang="en-US" sz="2000" dirty="0" smtClean="0">
              <a:solidFill>
                <a:srgbClr val="009530"/>
              </a:solidFill>
              <a:latin typeface="Arial" pitchFamily="34" charset="0"/>
              <a:cs typeface="Arial" pitchFamily="34" charset="0"/>
            </a:endParaRPr>
          </a:p>
          <a:p>
            <a:pPr lvl="1" indent="-228600">
              <a:spcBef>
                <a:spcPct val="20000"/>
              </a:spcBef>
              <a:buClr>
                <a:srgbClr val="626469"/>
              </a:buClr>
              <a:buFont typeface="Arial" pitchFamily="34" charset="0"/>
              <a:buChar char="&gt;"/>
            </a:pPr>
            <a:endParaRPr lang="en-US" dirty="0" smtClean="0">
              <a:solidFill>
                <a:srgbClr val="626469"/>
              </a:solidFill>
              <a:latin typeface="Arial" pitchFamily="34" charset="0"/>
              <a:cs typeface="Arial" pitchFamily="34" charset="0"/>
            </a:endParaRPr>
          </a:p>
          <a:p>
            <a:pPr lvl="1" indent="-228600">
              <a:spcBef>
                <a:spcPct val="20000"/>
              </a:spcBef>
              <a:buClr>
                <a:srgbClr val="626469"/>
              </a:buClr>
            </a:pPr>
            <a:endParaRPr kumimoji="0" lang="en-US"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a:p>
            <a:pPr lvl="3" indent="-228600">
              <a:spcBef>
                <a:spcPct val="20000"/>
              </a:spcBef>
              <a:buClr>
                <a:srgbClr val="626469"/>
              </a:buClr>
            </a:pPr>
            <a:r>
              <a:rPr lang="en-US" noProof="0" dirty="0" smtClean="0">
                <a:solidFill>
                  <a:srgbClr val="626469"/>
                </a:solidFill>
                <a:latin typeface="Arial" pitchFamily="34" charset="0"/>
                <a:cs typeface="Arial" pitchFamily="34" charset="0"/>
              </a:rPr>
              <a:t>		</a:t>
            </a:r>
            <a:endParaRPr kumimoji="0" lang="en-US"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grpSp>
        <p:nvGrpSpPr>
          <p:cNvPr id="7" name="Group 50"/>
          <p:cNvGrpSpPr>
            <a:grpSpLocks/>
          </p:cNvGrpSpPr>
          <p:nvPr/>
        </p:nvGrpSpPr>
        <p:grpSpPr bwMode="auto">
          <a:xfrm>
            <a:off x="7032869" y="6050677"/>
            <a:ext cx="4423401" cy="571500"/>
            <a:chOff x="2235994" y="609600"/>
            <a:chExt cx="3733800" cy="466724"/>
          </a:xfrm>
        </p:grpSpPr>
        <p:pic>
          <p:nvPicPr>
            <p:cNvPr id="8" name="Picture 48" descr="ROHS.jpg"/>
            <p:cNvPicPr>
              <a:picLocks noChangeAspect="1"/>
            </p:cNvPicPr>
            <p:nvPr/>
          </p:nvPicPr>
          <p:blipFill>
            <a:blip r:embed="rId4" cstate="print"/>
            <a:srcRect/>
            <a:stretch>
              <a:fillRect/>
            </a:stretch>
          </p:blipFill>
          <p:spPr bwMode="auto">
            <a:xfrm>
              <a:off x="4979194" y="617048"/>
              <a:ext cx="990600" cy="459276"/>
            </a:xfrm>
            <a:prstGeom prst="rect">
              <a:avLst/>
            </a:prstGeom>
            <a:noFill/>
            <a:ln w="9525">
              <a:noFill/>
              <a:miter lim="800000"/>
              <a:headEnd/>
              <a:tailEnd/>
            </a:ln>
          </p:spPr>
        </p:pic>
        <p:pic>
          <p:nvPicPr>
            <p:cNvPr id="9" name="Picture 44" descr="CE.bmp"/>
            <p:cNvPicPr>
              <a:picLocks noChangeAspect="1"/>
            </p:cNvPicPr>
            <p:nvPr/>
          </p:nvPicPr>
          <p:blipFill>
            <a:blip r:embed="rId5" cstate="print"/>
            <a:srcRect/>
            <a:stretch>
              <a:fillRect/>
            </a:stretch>
          </p:blipFill>
          <p:spPr bwMode="auto">
            <a:xfrm>
              <a:off x="2235994" y="685800"/>
              <a:ext cx="411673" cy="295162"/>
            </a:xfrm>
            <a:prstGeom prst="rect">
              <a:avLst/>
            </a:prstGeom>
            <a:noFill/>
            <a:ln w="9525">
              <a:noFill/>
              <a:miter lim="800000"/>
              <a:headEnd/>
              <a:tailEnd/>
            </a:ln>
          </p:spPr>
        </p:pic>
        <p:pic>
          <p:nvPicPr>
            <p:cNvPr id="13" name="Picture 45" descr="UL-CSA listed.bmp"/>
            <p:cNvPicPr>
              <a:picLocks noChangeAspect="1"/>
            </p:cNvPicPr>
            <p:nvPr/>
          </p:nvPicPr>
          <p:blipFill>
            <a:blip r:embed="rId6" cstate="print"/>
            <a:srcRect/>
            <a:stretch>
              <a:fillRect/>
            </a:stretch>
          </p:blipFill>
          <p:spPr bwMode="auto">
            <a:xfrm>
              <a:off x="2693194" y="685800"/>
              <a:ext cx="533257" cy="322176"/>
            </a:xfrm>
            <a:prstGeom prst="rect">
              <a:avLst/>
            </a:prstGeom>
            <a:noFill/>
            <a:ln w="9525">
              <a:noFill/>
              <a:miter lim="800000"/>
              <a:headEnd/>
              <a:tailEnd/>
            </a:ln>
          </p:spPr>
        </p:pic>
        <p:pic>
          <p:nvPicPr>
            <p:cNvPr id="15" name="Picture 46" descr="imagesCA219JCP - Copy.jpg"/>
            <p:cNvPicPr>
              <a:picLocks noChangeAspect="1"/>
            </p:cNvPicPr>
            <p:nvPr/>
          </p:nvPicPr>
          <p:blipFill>
            <a:blip r:embed="rId7" cstate="print"/>
            <a:srcRect/>
            <a:stretch>
              <a:fillRect/>
            </a:stretch>
          </p:blipFill>
          <p:spPr bwMode="auto">
            <a:xfrm>
              <a:off x="3302794" y="685800"/>
              <a:ext cx="1114425" cy="329356"/>
            </a:xfrm>
            <a:prstGeom prst="rect">
              <a:avLst/>
            </a:prstGeom>
            <a:noFill/>
            <a:ln w="9525">
              <a:noFill/>
              <a:miter lim="800000"/>
              <a:headEnd/>
              <a:tailEnd/>
            </a:ln>
          </p:spPr>
        </p:pic>
        <p:pic>
          <p:nvPicPr>
            <p:cNvPr id="16" name="Picture 47" descr="EAC.jpg"/>
            <p:cNvPicPr>
              <a:picLocks noChangeAspect="1"/>
            </p:cNvPicPr>
            <p:nvPr/>
          </p:nvPicPr>
          <p:blipFill>
            <a:blip r:embed="rId8" cstate="print"/>
            <a:srcRect/>
            <a:stretch>
              <a:fillRect/>
            </a:stretch>
          </p:blipFill>
          <p:spPr bwMode="auto">
            <a:xfrm>
              <a:off x="4445794" y="685800"/>
              <a:ext cx="374073" cy="342900"/>
            </a:xfrm>
            <a:prstGeom prst="rect">
              <a:avLst/>
            </a:prstGeom>
            <a:noFill/>
            <a:ln w="9525">
              <a:noFill/>
              <a:miter lim="800000"/>
              <a:headEnd/>
              <a:tailEnd/>
            </a:ln>
          </p:spPr>
        </p:pic>
        <p:pic>
          <p:nvPicPr>
            <p:cNvPr id="17" name="Picture 49" descr="imagesCAYTTKV7.jpg"/>
            <p:cNvPicPr>
              <a:picLocks noChangeAspect="1"/>
            </p:cNvPicPr>
            <p:nvPr/>
          </p:nvPicPr>
          <p:blipFill>
            <a:blip r:embed="rId9" cstate="print"/>
            <a:srcRect/>
            <a:stretch>
              <a:fillRect/>
            </a:stretch>
          </p:blipFill>
          <p:spPr bwMode="auto">
            <a:xfrm>
              <a:off x="4849654" y="609600"/>
              <a:ext cx="395288" cy="386580"/>
            </a:xfrm>
            <a:prstGeom prst="rect">
              <a:avLst/>
            </a:prstGeom>
            <a:noFill/>
            <a:ln w="9525">
              <a:noFill/>
              <a:miter lim="800000"/>
              <a:headEnd/>
              <a:tailEnd/>
            </a:ln>
          </p:spPr>
        </p:pic>
      </p:grpSp>
      <p:pic>
        <p:nvPicPr>
          <p:cNvPr id="18" name="Picture 1" descr="C:\Work\_Gama\750_788_RUM_8501K\750_788\eLaunch\Images\70_169_1.jpg"/>
          <p:cNvPicPr>
            <a:picLocks noChangeAspect="1" noChangeArrowheads="1"/>
          </p:cNvPicPr>
          <p:nvPr/>
        </p:nvPicPr>
        <p:blipFill>
          <a:blip r:embed="rId10" cstate="print"/>
          <a:srcRect/>
          <a:stretch>
            <a:fillRect/>
          </a:stretch>
        </p:blipFill>
        <p:spPr bwMode="auto">
          <a:xfrm>
            <a:off x="9725474" y="3275828"/>
            <a:ext cx="1852482" cy="1551799"/>
          </a:xfrm>
          <a:prstGeom prst="rect">
            <a:avLst/>
          </a:prstGeom>
          <a:noFill/>
        </p:spPr>
      </p:pic>
      <p:pic>
        <p:nvPicPr>
          <p:cNvPr id="19" name="Picture 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918514" y="1435924"/>
            <a:ext cx="1420536" cy="2140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3213" y="287262"/>
            <a:ext cx="10971212" cy="674377"/>
          </a:xfrm>
        </p:spPr>
        <p:txBody>
          <a:bodyPr/>
          <a:lstStyle/>
          <a:p>
            <a:r>
              <a:rPr lang="en-US" altLang="zh-CN" dirty="0" smtClean="0"/>
              <a:t>Magnecraft™ </a:t>
            </a:r>
            <a:r>
              <a:rPr lang="en-US" altLang="zh-CN" dirty="0" smtClean="0"/>
              <a:t>750R/788R </a:t>
            </a:r>
            <a:r>
              <a:rPr lang="en-US" altLang="zh-CN" dirty="0" smtClean="0"/>
              <a:t>Plug-In Relays</a:t>
            </a:r>
            <a:endParaRPr lang="en-GB" dirty="0"/>
          </a:p>
        </p:txBody>
      </p:sp>
      <p:sp>
        <p:nvSpPr>
          <p:cNvPr id="6" name="Subtitle 5"/>
          <p:cNvSpPr>
            <a:spLocks noGrp="1"/>
          </p:cNvSpPr>
          <p:nvPr>
            <p:ph type="subTitle" idx="1"/>
          </p:nvPr>
        </p:nvSpPr>
        <p:spPr>
          <a:xfrm>
            <a:off x="304640" y="1005840"/>
            <a:ext cx="10971212" cy="1099870"/>
          </a:xfrm>
        </p:spPr>
        <p:txBody>
          <a:bodyPr/>
          <a:lstStyle/>
          <a:p>
            <a:r>
              <a:rPr lang="en-US" dirty="0" smtClean="0"/>
              <a:t>Sales Presentation</a:t>
            </a:r>
          </a:p>
          <a:p>
            <a:r>
              <a:rPr lang="en-US" dirty="0" smtClean="0"/>
              <a:t>2014</a:t>
            </a:r>
            <a:endParaRPr lang="en-US" dirty="0"/>
          </a:p>
        </p:txBody>
      </p:sp>
      <p:sp>
        <p:nvSpPr>
          <p:cNvPr id="7" name="Text Placeholder 6"/>
          <p:cNvSpPr>
            <a:spLocks noGrp="1"/>
          </p:cNvSpPr>
          <p:nvPr>
            <p:ph type="body" sz="quarter" idx="10"/>
          </p:nvPr>
        </p:nvSpPr>
        <p:spPr/>
        <p:txBody>
          <a:bodyPr/>
          <a:lstStyle/>
          <a:p>
            <a:endParaRPr lang="en-US"/>
          </a:p>
        </p:txBody>
      </p:sp>
      <p:sp>
        <p:nvSpPr>
          <p:cNvPr id="8" name="Title 4"/>
          <p:cNvSpPr txBox="1">
            <a:spLocks/>
          </p:cNvSpPr>
          <p:nvPr/>
        </p:nvSpPr>
        <p:spPr>
          <a:xfrm>
            <a:off x="608806" y="2693663"/>
            <a:ext cx="10971212" cy="674377"/>
          </a:xfrm>
          <a:prstGeom prst="rect">
            <a:avLst/>
          </a:prstGeom>
        </p:spPr>
        <p:txBody>
          <a:bodyPr vert="horz" lIns="0" tIns="0" rIns="0" bIns="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800" b="1" i="0" u="none" strike="noStrike" kern="1200" cap="none" spc="0" normalizeH="0" baseline="0" noProof="0" dirty="0" smtClean="0">
                <a:ln>
                  <a:noFill/>
                </a:ln>
                <a:solidFill>
                  <a:srgbClr val="009530"/>
                </a:solidFill>
                <a:effectLst/>
                <a:uLnTx/>
                <a:uFillTx/>
                <a:latin typeface="Arial" pitchFamily="34" charset="0"/>
                <a:ea typeface="+mj-ea"/>
                <a:cs typeface="Arial" pitchFamily="34" charset="0"/>
              </a:rPr>
              <a:t>Thank</a:t>
            </a:r>
            <a:r>
              <a:rPr kumimoji="0" lang="en-US" altLang="zh-CN" sz="4800" b="1" i="0" u="none" strike="noStrike" kern="1200" cap="none" spc="0" normalizeH="0" noProof="0" dirty="0" smtClean="0">
                <a:ln>
                  <a:noFill/>
                </a:ln>
                <a:solidFill>
                  <a:srgbClr val="009530"/>
                </a:solidFill>
                <a:effectLst/>
                <a:uLnTx/>
                <a:uFillTx/>
                <a:latin typeface="Arial" pitchFamily="34" charset="0"/>
                <a:ea typeface="+mj-ea"/>
                <a:cs typeface="Arial" pitchFamily="34" charset="0"/>
              </a:rPr>
              <a:t> You!</a:t>
            </a:r>
            <a:endParaRPr kumimoji="0" lang="en-GB" sz="4800" b="1" i="0" u="none" strike="noStrike" kern="1200" cap="none" spc="0" normalizeH="0" baseline="0" noProof="0" dirty="0">
              <a:ln>
                <a:noFill/>
              </a:ln>
              <a:solidFill>
                <a:srgbClr val="00953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a:t>
            </a:r>
            <a:r>
              <a:rPr lang="en-US" dirty="0" smtClean="0"/>
              <a:t>750R/788R </a:t>
            </a:r>
            <a:r>
              <a:rPr lang="en-US" dirty="0" smtClean="0"/>
              <a:t>Plug-In Relay</a:t>
            </a:r>
            <a:br>
              <a:rPr lang="en-US" dirty="0" smtClean="0"/>
            </a:br>
            <a:endParaRPr lang="en-US" dirty="0"/>
          </a:p>
        </p:txBody>
      </p:sp>
      <p:sp>
        <p:nvSpPr>
          <p:cNvPr id="11" name="Content Placeholder 10"/>
          <p:cNvSpPr>
            <a:spLocks noGrp="1"/>
          </p:cNvSpPr>
          <p:nvPr>
            <p:ph idx="1"/>
          </p:nvPr>
        </p:nvSpPr>
        <p:spPr>
          <a:xfrm>
            <a:off x="1705293" y="1371600"/>
            <a:ext cx="5487987" cy="4649553"/>
          </a:xfrm>
        </p:spPr>
        <p:txBody>
          <a:bodyPr/>
          <a:lstStyle/>
          <a:p>
            <a:pPr>
              <a:buNone/>
            </a:pPr>
            <a:r>
              <a:rPr lang="en-US" sz="2800" b="1" dirty="0" smtClean="0"/>
              <a:t>Agenda:</a:t>
            </a:r>
          </a:p>
          <a:p>
            <a:pPr>
              <a:buNone/>
            </a:pPr>
            <a:endParaRPr lang="en-US" sz="1200" b="1" dirty="0" smtClean="0"/>
          </a:p>
          <a:p>
            <a:r>
              <a:rPr lang="en-US" dirty="0" smtClean="0"/>
              <a:t>Session Objectives</a:t>
            </a:r>
          </a:p>
          <a:p>
            <a:endParaRPr lang="en-US" sz="1200" dirty="0" smtClean="0"/>
          </a:p>
          <a:p>
            <a:r>
              <a:rPr lang="en-US" dirty="0" smtClean="0"/>
              <a:t>Product Offer</a:t>
            </a:r>
          </a:p>
          <a:p>
            <a:endParaRPr lang="en-US" sz="1200" dirty="0" smtClean="0"/>
          </a:p>
          <a:p>
            <a:r>
              <a:rPr lang="en-US" dirty="0" smtClean="0"/>
              <a:t>Competitive Comparison</a:t>
            </a:r>
          </a:p>
          <a:p>
            <a:pPr>
              <a:buNone/>
            </a:pPr>
            <a:endParaRPr lang="en-US" sz="1200" dirty="0" smtClean="0"/>
          </a:p>
          <a:p>
            <a:r>
              <a:rPr lang="en-US" dirty="0" smtClean="0"/>
              <a:t>Available Support Tools</a:t>
            </a:r>
          </a:p>
          <a:p>
            <a:endParaRPr lang="en-US" sz="1200" dirty="0" smtClean="0"/>
          </a:p>
          <a:p>
            <a:r>
              <a:rPr lang="en-US" dirty="0" smtClean="0"/>
              <a:t>Call to Action</a:t>
            </a:r>
            <a:endParaRPr lang="en-US" dirty="0"/>
          </a:p>
        </p:txBody>
      </p:sp>
      <p:pic>
        <p:nvPicPr>
          <p:cNvPr id="4" name="Picture 12" descr="Search"/>
          <p:cNvPicPr>
            <a:picLocks noChangeAspect="1" noChangeArrowheads="1"/>
          </p:cNvPicPr>
          <p:nvPr/>
        </p:nvPicPr>
        <p:blipFill>
          <a:blip r:embed="rId3" cstate="print">
            <a:duotone>
              <a:prstClr val="black"/>
              <a:schemeClr val="tx2">
                <a:lumMod val="50000"/>
                <a:tint val="45000"/>
                <a:satMod val="400000"/>
              </a:schemeClr>
            </a:duotone>
          </a:blip>
          <a:srcRect/>
          <a:stretch>
            <a:fillRect/>
          </a:stretch>
        </p:blipFill>
        <p:spPr bwMode="auto">
          <a:xfrm>
            <a:off x="7193280" y="2304139"/>
            <a:ext cx="3368675"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Session Objectives</a:t>
            </a:r>
            <a:br>
              <a:rPr lang="en-US" dirty="0" smtClean="0"/>
            </a:br>
            <a:endParaRPr lang="en-US" dirty="0"/>
          </a:p>
        </p:txBody>
      </p:sp>
      <p:sp>
        <p:nvSpPr>
          <p:cNvPr id="11" name="Content Placeholder 10"/>
          <p:cNvSpPr>
            <a:spLocks noGrp="1"/>
          </p:cNvSpPr>
          <p:nvPr>
            <p:ph idx="1"/>
          </p:nvPr>
        </p:nvSpPr>
        <p:spPr>
          <a:xfrm>
            <a:off x="608013" y="1509713"/>
            <a:ext cx="10969943" cy="4649553"/>
          </a:xfrm>
        </p:spPr>
        <p:txBody>
          <a:bodyPr/>
          <a:lstStyle/>
          <a:p>
            <a:pPr>
              <a:buNone/>
            </a:pPr>
            <a:r>
              <a:rPr lang="en-US" sz="2800" b="1" dirty="0" smtClean="0"/>
              <a:t>By the end of this presentation you will know:</a:t>
            </a:r>
          </a:p>
          <a:p>
            <a:endParaRPr lang="en-US" sz="1200" dirty="0" smtClean="0"/>
          </a:p>
          <a:p>
            <a:r>
              <a:rPr lang="en-US" dirty="0" smtClean="0"/>
              <a:t>The unique value propositions for the </a:t>
            </a:r>
            <a:r>
              <a:rPr lang="en-US" dirty="0" smtClean="0"/>
              <a:t>750R/788R </a:t>
            </a:r>
            <a:r>
              <a:rPr lang="en-US" dirty="0" smtClean="0"/>
              <a:t>relay</a:t>
            </a:r>
          </a:p>
          <a:p>
            <a:endParaRPr lang="en-US" sz="1200" dirty="0" smtClean="0"/>
          </a:p>
          <a:p>
            <a:r>
              <a:rPr lang="en-US" dirty="0" smtClean="0"/>
              <a:t>The applications where these relays are used</a:t>
            </a:r>
          </a:p>
          <a:p>
            <a:endParaRPr lang="en-US" sz="1200" dirty="0" smtClean="0"/>
          </a:p>
          <a:p>
            <a:r>
              <a:rPr lang="en-US" dirty="0" smtClean="0"/>
              <a:t>Target customers and markets</a:t>
            </a:r>
          </a:p>
          <a:p>
            <a:endParaRPr lang="en-US" sz="1200" dirty="0" smtClean="0"/>
          </a:p>
          <a:p>
            <a:r>
              <a:rPr lang="en-US" dirty="0" smtClean="0"/>
              <a:t>Advantages against the competition</a:t>
            </a:r>
          </a:p>
          <a:p>
            <a:endParaRPr lang="en-US" sz="1200" dirty="0" smtClean="0"/>
          </a:p>
          <a:p>
            <a:r>
              <a:rPr lang="en-US" dirty="0" smtClean="0"/>
              <a:t>Sales strategies</a:t>
            </a:r>
          </a:p>
          <a:p>
            <a:endParaRPr lang="en-US" sz="1200" dirty="0" smtClean="0"/>
          </a:p>
          <a:p>
            <a:r>
              <a:rPr lang="en-US" dirty="0" smtClean="0"/>
              <a:t>Available support tools and resources</a:t>
            </a:r>
          </a:p>
        </p:txBody>
      </p:sp>
      <p:pic>
        <p:nvPicPr>
          <p:cNvPr id="4" name="Picture 3" descr="Tested-validated"/>
          <p:cNvPicPr>
            <a:picLocks noChangeAspect="1" noChangeArrowheads="1"/>
          </p:cNvPicPr>
          <p:nvPr/>
        </p:nvPicPr>
        <p:blipFill>
          <a:blip r:embed="rId3" cstate="print">
            <a:duotone>
              <a:prstClr val="black"/>
              <a:schemeClr val="tx2">
                <a:lumMod val="50000"/>
                <a:tint val="45000"/>
                <a:satMod val="400000"/>
              </a:schemeClr>
            </a:duotone>
          </a:blip>
          <a:srcRect/>
          <a:stretch>
            <a:fillRect/>
          </a:stretch>
        </p:blipFill>
        <p:spPr bwMode="auto">
          <a:xfrm>
            <a:off x="8642350" y="2992955"/>
            <a:ext cx="2003520" cy="1987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a:t>
            </a:r>
            <a:r>
              <a:rPr lang="en-US" dirty="0" smtClean="0"/>
              <a:t>750R/788R </a:t>
            </a:r>
            <a:r>
              <a:rPr lang="en-US" dirty="0" smtClean="0"/>
              <a:t>Product Offer</a:t>
            </a:r>
            <a:br>
              <a:rPr lang="en-US" dirty="0" smtClean="0"/>
            </a:br>
            <a:endParaRPr lang="en-US" dirty="0"/>
          </a:p>
        </p:txBody>
      </p:sp>
      <p:sp>
        <p:nvSpPr>
          <p:cNvPr id="11" name="Content Placeholder 10"/>
          <p:cNvSpPr>
            <a:spLocks noGrp="1"/>
          </p:cNvSpPr>
          <p:nvPr>
            <p:ph idx="1"/>
          </p:nvPr>
        </p:nvSpPr>
        <p:spPr>
          <a:xfrm>
            <a:off x="608013" y="1509713"/>
            <a:ext cx="6443716" cy="4649553"/>
          </a:xfrm>
        </p:spPr>
        <p:txBody>
          <a:bodyPr/>
          <a:lstStyle/>
          <a:p>
            <a:pPr>
              <a:buNone/>
            </a:pPr>
            <a:r>
              <a:rPr lang="en-US" dirty="0" smtClean="0"/>
              <a:t>Rated up to 10A and 1 Horsepower</a:t>
            </a:r>
          </a:p>
          <a:p>
            <a:pPr lvl="1"/>
            <a:r>
              <a:rPr lang="en-US" dirty="0" smtClean="0"/>
              <a:t>Ideal for controlling motors and pumps</a:t>
            </a:r>
          </a:p>
          <a:p>
            <a:endParaRPr lang="en-US" dirty="0" smtClean="0"/>
          </a:p>
          <a:p>
            <a:pPr>
              <a:buNone/>
            </a:pPr>
            <a:r>
              <a:rPr lang="en-US" dirty="0" smtClean="0"/>
              <a:t>2 and 3 Pole Models</a:t>
            </a:r>
          </a:p>
          <a:p>
            <a:pPr lvl="1"/>
            <a:r>
              <a:rPr lang="en-US" dirty="0" smtClean="0"/>
              <a:t>Saves space in automation panels</a:t>
            </a:r>
          </a:p>
          <a:p>
            <a:pPr>
              <a:buNone/>
            </a:pPr>
            <a:endParaRPr lang="en-US" dirty="0" smtClean="0"/>
          </a:p>
          <a:p>
            <a:pPr>
              <a:buNone/>
            </a:pPr>
            <a:r>
              <a:rPr lang="en-US" dirty="0" smtClean="0"/>
              <a:t>Octal and Blade Style Terminal Models</a:t>
            </a:r>
          </a:p>
          <a:p>
            <a:pPr lvl="1"/>
            <a:r>
              <a:rPr lang="en-US" dirty="0" smtClean="0"/>
              <a:t>The </a:t>
            </a:r>
            <a:r>
              <a:rPr lang="en-US" dirty="0" smtClean="0"/>
              <a:t>750R </a:t>
            </a:r>
            <a:r>
              <a:rPr lang="en-US" dirty="0" smtClean="0"/>
              <a:t>series features Octal style terminals</a:t>
            </a:r>
          </a:p>
          <a:p>
            <a:pPr lvl="1"/>
            <a:r>
              <a:rPr lang="en-US" dirty="0" smtClean="0"/>
              <a:t>The </a:t>
            </a:r>
            <a:r>
              <a:rPr lang="en-US" dirty="0" smtClean="0"/>
              <a:t>788R </a:t>
            </a:r>
            <a:r>
              <a:rPr lang="en-US" dirty="0" smtClean="0"/>
              <a:t>series features Blade (or Quick Connect) style Terminals</a:t>
            </a:r>
          </a:p>
        </p:txBody>
      </p:sp>
      <p:pic>
        <p:nvPicPr>
          <p:cNvPr id="6" name="Picture 5" descr="PF140733B_RUMC32F7_RUZC3M.jpg"/>
          <p:cNvPicPr>
            <a:picLocks noChangeAspect="1"/>
          </p:cNvPicPr>
          <p:nvPr/>
        </p:nvPicPr>
        <p:blipFill>
          <a:blip r:embed="rId3" cstate="print"/>
          <a:stretch>
            <a:fillRect/>
          </a:stretch>
        </p:blipFill>
        <p:spPr>
          <a:xfrm>
            <a:off x="7051729" y="781293"/>
            <a:ext cx="4264392" cy="4264392"/>
          </a:xfrm>
          <a:prstGeom prst="rect">
            <a:avLst/>
          </a:prstGeom>
        </p:spPr>
      </p:pic>
      <p:grpSp>
        <p:nvGrpSpPr>
          <p:cNvPr id="8" name="Group 50"/>
          <p:cNvGrpSpPr>
            <a:grpSpLocks/>
          </p:cNvGrpSpPr>
          <p:nvPr/>
        </p:nvGrpSpPr>
        <p:grpSpPr bwMode="auto">
          <a:xfrm>
            <a:off x="7765424" y="5596886"/>
            <a:ext cx="4423401" cy="571500"/>
            <a:chOff x="2235994" y="609600"/>
            <a:chExt cx="3733800" cy="466724"/>
          </a:xfrm>
        </p:grpSpPr>
        <p:pic>
          <p:nvPicPr>
            <p:cNvPr id="12" name="Picture 48" descr="ROHS.jpg"/>
            <p:cNvPicPr>
              <a:picLocks noChangeAspect="1"/>
            </p:cNvPicPr>
            <p:nvPr/>
          </p:nvPicPr>
          <p:blipFill>
            <a:blip r:embed="rId4" cstate="print"/>
            <a:srcRect/>
            <a:stretch>
              <a:fillRect/>
            </a:stretch>
          </p:blipFill>
          <p:spPr bwMode="auto">
            <a:xfrm>
              <a:off x="4979194" y="617048"/>
              <a:ext cx="990600" cy="459276"/>
            </a:xfrm>
            <a:prstGeom prst="rect">
              <a:avLst/>
            </a:prstGeom>
            <a:noFill/>
            <a:ln w="9525">
              <a:noFill/>
              <a:miter lim="800000"/>
              <a:headEnd/>
              <a:tailEnd/>
            </a:ln>
          </p:spPr>
        </p:pic>
        <p:pic>
          <p:nvPicPr>
            <p:cNvPr id="13" name="Picture 44" descr="CE.bmp"/>
            <p:cNvPicPr>
              <a:picLocks noChangeAspect="1"/>
            </p:cNvPicPr>
            <p:nvPr/>
          </p:nvPicPr>
          <p:blipFill>
            <a:blip r:embed="rId5" cstate="print"/>
            <a:srcRect/>
            <a:stretch>
              <a:fillRect/>
            </a:stretch>
          </p:blipFill>
          <p:spPr bwMode="auto">
            <a:xfrm>
              <a:off x="2235994" y="685800"/>
              <a:ext cx="411673" cy="295162"/>
            </a:xfrm>
            <a:prstGeom prst="rect">
              <a:avLst/>
            </a:prstGeom>
            <a:noFill/>
            <a:ln w="9525">
              <a:noFill/>
              <a:miter lim="800000"/>
              <a:headEnd/>
              <a:tailEnd/>
            </a:ln>
          </p:spPr>
        </p:pic>
        <p:pic>
          <p:nvPicPr>
            <p:cNvPr id="14" name="Picture 45" descr="UL-CSA listed.bmp"/>
            <p:cNvPicPr>
              <a:picLocks noChangeAspect="1"/>
            </p:cNvPicPr>
            <p:nvPr/>
          </p:nvPicPr>
          <p:blipFill>
            <a:blip r:embed="rId6" cstate="print"/>
            <a:srcRect/>
            <a:stretch>
              <a:fillRect/>
            </a:stretch>
          </p:blipFill>
          <p:spPr bwMode="auto">
            <a:xfrm>
              <a:off x="2693194" y="685800"/>
              <a:ext cx="533257" cy="322176"/>
            </a:xfrm>
            <a:prstGeom prst="rect">
              <a:avLst/>
            </a:prstGeom>
            <a:noFill/>
            <a:ln w="9525">
              <a:noFill/>
              <a:miter lim="800000"/>
              <a:headEnd/>
              <a:tailEnd/>
            </a:ln>
          </p:spPr>
        </p:pic>
        <p:pic>
          <p:nvPicPr>
            <p:cNvPr id="15" name="Picture 46" descr="imagesCA219JCP - Copy.jpg"/>
            <p:cNvPicPr>
              <a:picLocks noChangeAspect="1"/>
            </p:cNvPicPr>
            <p:nvPr/>
          </p:nvPicPr>
          <p:blipFill>
            <a:blip r:embed="rId7" cstate="print"/>
            <a:srcRect/>
            <a:stretch>
              <a:fillRect/>
            </a:stretch>
          </p:blipFill>
          <p:spPr bwMode="auto">
            <a:xfrm>
              <a:off x="3302794" y="685800"/>
              <a:ext cx="1114425" cy="329356"/>
            </a:xfrm>
            <a:prstGeom prst="rect">
              <a:avLst/>
            </a:prstGeom>
            <a:noFill/>
            <a:ln w="9525">
              <a:noFill/>
              <a:miter lim="800000"/>
              <a:headEnd/>
              <a:tailEnd/>
            </a:ln>
          </p:spPr>
        </p:pic>
        <p:pic>
          <p:nvPicPr>
            <p:cNvPr id="16" name="Picture 47" descr="EAC.jpg"/>
            <p:cNvPicPr>
              <a:picLocks noChangeAspect="1"/>
            </p:cNvPicPr>
            <p:nvPr/>
          </p:nvPicPr>
          <p:blipFill>
            <a:blip r:embed="rId8" cstate="print"/>
            <a:srcRect/>
            <a:stretch>
              <a:fillRect/>
            </a:stretch>
          </p:blipFill>
          <p:spPr bwMode="auto">
            <a:xfrm>
              <a:off x="4445794" y="685800"/>
              <a:ext cx="374073" cy="342900"/>
            </a:xfrm>
            <a:prstGeom prst="rect">
              <a:avLst/>
            </a:prstGeom>
            <a:noFill/>
            <a:ln w="9525">
              <a:noFill/>
              <a:miter lim="800000"/>
              <a:headEnd/>
              <a:tailEnd/>
            </a:ln>
          </p:spPr>
        </p:pic>
        <p:pic>
          <p:nvPicPr>
            <p:cNvPr id="17" name="Picture 49" descr="imagesCAYTTKV7.jpg"/>
            <p:cNvPicPr>
              <a:picLocks noChangeAspect="1"/>
            </p:cNvPicPr>
            <p:nvPr/>
          </p:nvPicPr>
          <p:blipFill>
            <a:blip r:embed="rId9" cstate="print"/>
            <a:srcRect/>
            <a:stretch>
              <a:fillRect/>
            </a:stretch>
          </p:blipFill>
          <p:spPr bwMode="auto">
            <a:xfrm>
              <a:off x="4849654" y="609600"/>
              <a:ext cx="395288" cy="3865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a:t>
            </a:r>
            <a:r>
              <a:rPr lang="en-US" dirty="0" smtClean="0"/>
              <a:t>750R </a:t>
            </a:r>
            <a:r>
              <a:rPr lang="en-US" dirty="0" smtClean="0"/>
              <a:t>Complete System Solution</a:t>
            </a:r>
            <a:br>
              <a:rPr lang="en-US" dirty="0" smtClean="0"/>
            </a:br>
            <a:endParaRPr lang="en-US" dirty="0"/>
          </a:p>
        </p:txBody>
      </p:sp>
      <p:sp>
        <p:nvSpPr>
          <p:cNvPr id="11" name="Content Placeholder 10"/>
          <p:cNvSpPr>
            <a:spLocks noGrp="1"/>
          </p:cNvSpPr>
          <p:nvPr>
            <p:ph idx="1"/>
          </p:nvPr>
        </p:nvSpPr>
        <p:spPr>
          <a:xfrm>
            <a:off x="57864" y="1183800"/>
            <a:ext cx="5895657" cy="1309687"/>
          </a:xfrm>
        </p:spPr>
        <p:txBody>
          <a:bodyPr/>
          <a:lstStyle/>
          <a:p>
            <a:pPr algn="ctr">
              <a:buNone/>
            </a:pPr>
            <a:r>
              <a:rPr lang="en-US" dirty="0" smtClean="0"/>
              <a:t>Signature Full-Feature Cover</a:t>
            </a:r>
          </a:p>
          <a:p>
            <a:pPr lvl="1"/>
            <a:r>
              <a:rPr lang="en-US" dirty="0" smtClean="0"/>
              <a:t>Test Button + Lock-Down Door</a:t>
            </a:r>
          </a:p>
          <a:p>
            <a:pPr lvl="1"/>
            <a:r>
              <a:rPr lang="en-US" dirty="0" smtClean="0"/>
              <a:t>LED, Mechanical Flag Indicator</a:t>
            </a:r>
          </a:p>
          <a:p>
            <a:pPr lvl="1"/>
            <a:r>
              <a:rPr lang="en-US" dirty="0" smtClean="0">
                <a:latin typeface="Arial" charset="0"/>
                <a:cs typeface="Arial" charset="0"/>
              </a:rPr>
              <a:t>Gold-Flashed Contacts</a:t>
            </a:r>
          </a:p>
          <a:p>
            <a:pPr lvl="1"/>
            <a:r>
              <a:rPr lang="en-US" dirty="0" smtClean="0">
                <a:latin typeface="Arial" charset="0"/>
                <a:cs typeface="Arial" charset="0"/>
              </a:rPr>
              <a:t>Octal Style Base</a:t>
            </a:r>
            <a:endParaRPr lang="en-US" dirty="0" smtClean="0"/>
          </a:p>
        </p:txBody>
      </p:sp>
      <p:sp>
        <p:nvSpPr>
          <p:cNvPr id="26" name="Rounded Rectangle 25"/>
          <p:cNvSpPr/>
          <p:nvPr/>
        </p:nvSpPr>
        <p:spPr>
          <a:xfrm>
            <a:off x="57864" y="1107600"/>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7864" y="3945245"/>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212602" y="3945245"/>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212602" y="1107600"/>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10"/>
          <p:cNvSpPr txBox="1">
            <a:spLocks/>
          </p:cNvSpPr>
          <p:nvPr/>
        </p:nvSpPr>
        <p:spPr>
          <a:xfrm>
            <a:off x="6253893" y="1183800"/>
            <a:ext cx="5813077" cy="1309687"/>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Sockets and Mounting Adapters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Mixed and Separate Terminal Styles Available</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Din Rail and Panel Mount Styles Available </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sp>
        <p:nvSpPr>
          <p:cNvPr id="32" name="Content Placeholder 10"/>
          <p:cNvSpPr txBox="1">
            <a:spLocks/>
          </p:cNvSpPr>
          <p:nvPr/>
        </p:nvSpPr>
        <p:spPr>
          <a:xfrm>
            <a:off x="57864" y="4011986"/>
            <a:ext cx="5895657" cy="2033214"/>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lang="en-US" sz="2200" dirty="0" smtClean="0">
                <a:solidFill>
                  <a:srgbClr val="009530"/>
                </a:solidFill>
                <a:latin typeface="Arial" pitchFamily="34" charset="0"/>
                <a:cs typeface="Arial" pitchFamily="34" charset="0"/>
              </a:rPr>
              <a:t>Modules</a:t>
            </a: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LED Indicator</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Protection Diode</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MOV Suppressor</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R/C Suppressor</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sp>
        <p:nvSpPr>
          <p:cNvPr id="33" name="Content Placeholder 10"/>
          <p:cNvSpPr txBox="1">
            <a:spLocks/>
          </p:cNvSpPr>
          <p:nvPr/>
        </p:nvSpPr>
        <p:spPr>
          <a:xfrm>
            <a:off x="6276753" y="4011986"/>
            <a:ext cx="5813077" cy="1309687"/>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Additional Accessories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Hold Down</a:t>
            </a: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 Clips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Bus Jumper</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ID Tags</a:t>
            </a:r>
          </a:p>
        </p:txBody>
      </p:sp>
      <p:grpSp>
        <p:nvGrpSpPr>
          <p:cNvPr id="34" name="Group 50"/>
          <p:cNvGrpSpPr>
            <a:grpSpLocks/>
          </p:cNvGrpSpPr>
          <p:nvPr/>
        </p:nvGrpSpPr>
        <p:grpSpPr bwMode="auto">
          <a:xfrm>
            <a:off x="608013" y="3073797"/>
            <a:ext cx="4423401" cy="571500"/>
            <a:chOff x="2235994" y="609600"/>
            <a:chExt cx="3733800" cy="466724"/>
          </a:xfrm>
        </p:grpSpPr>
        <p:pic>
          <p:nvPicPr>
            <p:cNvPr id="35" name="Picture 48" descr="ROHS.jpg"/>
            <p:cNvPicPr>
              <a:picLocks noChangeAspect="1"/>
            </p:cNvPicPr>
            <p:nvPr/>
          </p:nvPicPr>
          <p:blipFill>
            <a:blip r:embed="rId3" cstate="print"/>
            <a:srcRect/>
            <a:stretch>
              <a:fillRect/>
            </a:stretch>
          </p:blipFill>
          <p:spPr bwMode="auto">
            <a:xfrm>
              <a:off x="4979194" y="617048"/>
              <a:ext cx="990600" cy="459276"/>
            </a:xfrm>
            <a:prstGeom prst="rect">
              <a:avLst/>
            </a:prstGeom>
            <a:noFill/>
            <a:ln w="9525">
              <a:noFill/>
              <a:miter lim="800000"/>
              <a:headEnd/>
              <a:tailEnd/>
            </a:ln>
          </p:spPr>
        </p:pic>
        <p:pic>
          <p:nvPicPr>
            <p:cNvPr id="36" name="Picture 44" descr="CE.bmp"/>
            <p:cNvPicPr>
              <a:picLocks noChangeAspect="1"/>
            </p:cNvPicPr>
            <p:nvPr/>
          </p:nvPicPr>
          <p:blipFill>
            <a:blip r:embed="rId4" cstate="print"/>
            <a:srcRect/>
            <a:stretch>
              <a:fillRect/>
            </a:stretch>
          </p:blipFill>
          <p:spPr bwMode="auto">
            <a:xfrm>
              <a:off x="2235994" y="685800"/>
              <a:ext cx="411673" cy="295162"/>
            </a:xfrm>
            <a:prstGeom prst="rect">
              <a:avLst/>
            </a:prstGeom>
            <a:noFill/>
            <a:ln w="9525">
              <a:noFill/>
              <a:miter lim="800000"/>
              <a:headEnd/>
              <a:tailEnd/>
            </a:ln>
          </p:spPr>
        </p:pic>
        <p:pic>
          <p:nvPicPr>
            <p:cNvPr id="37" name="Picture 45" descr="UL-CSA listed.bmp"/>
            <p:cNvPicPr>
              <a:picLocks noChangeAspect="1"/>
            </p:cNvPicPr>
            <p:nvPr/>
          </p:nvPicPr>
          <p:blipFill>
            <a:blip r:embed="rId5" cstate="print"/>
            <a:srcRect/>
            <a:stretch>
              <a:fillRect/>
            </a:stretch>
          </p:blipFill>
          <p:spPr bwMode="auto">
            <a:xfrm>
              <a:off x="2693194" y="685800"/>
              <a:ext cx="533257" cy="322176"/>
            </a:xfrm>
            <a:prstGeom prst="rect">
              <a:avLst/>
            </a:prstGeom>
            <a:noFill/>
            <a:ln w="9525">
              <a:noFill/>
              <a:miter lim="800000"/>
              <a:headEnd/>
              <a:tailEnd/>
            </a:ln>
          </p:spPr>
        </p:pic>
        <p:pic>
          <p:nvPicPr>
            <p:cNvPr id="38" name="Picture 46" descr="imagesCA219JCP - Copy.jpg"/>
            <p:cNvPicPr>
              <a:picLocks noChangeAspect="1"/>
            </p:cNvPicPr>
            <p:nvPr/>
          </p:nvPicPr>
          <p:blipFill>
            <a:blip r:embed="rId6" cstate="print"/>
            <a:srcRect/>
            <a:stretch>
              <a:fillRect/>
            </a:stretch>
          </p:blipFill>
          <p:spPr bwMode="auto">
            <a:xfrm>
              <a:off x="3302794" y="685800"/>
              <a:ext cx="1114425" cy="329356"/>
            </a:xfrm>
            <a:prstGeom prst="rect">
              <a:avLst/>
            </a:prstGeom>
            <a:noFill/>
            <a:ln w="9525">
              <a:noFill/>
              <a:miter lim="800000"/>
              <a:headEnd/>
              <a:tailEnd/>
            </a:ln>
          </p:spPr>
        </p:pic>
        <p:pic>
          <p:nvPicPr>
            <p:cNvPr id="39" name="Picture 47" descr="EAC.jpg"/>
            <p:cNvPicPr>
              <a:picLocks noChangeAspect="1"/>
            </p:cNvPicPr>
            <p:nvPr/>
          </p:nvPicPr>
          <p:blipFill>
            <a:blip r:embed="rId7" cstate="print"/>
            <a:srcRect/>
            <a:stretch>
              <a:fillRect/>
            </a:stretch>
          </p:blipFill>
          <p:spPr bwMode="auto">
            <a:xfrm>
              <a:off x="4445794" y="685800"/>
              <a:ext cx="374073" cy="342900"/>
            </a:xfrm>
            <a:prstGeom prst="rect">
              <a:avLst/>
            </a:prstGeom>
            <a:noFill/>
            <a:ln w="9525">
              <a:noFill/>
              <a:miter lim="800000"/>
              <a:headEnd/>
              <a:tailEnd/>
            </a:ln>
          </p:spPr>
        </p:pic>
        <p:pic>
          <p:nvPicPr>
            <p:cNvPr id="40" name="Picture 49" descr="imagesCAYTTKV7.jpg"/>
            <p:cNvPicPr>
              <a:picLocks noChangeAspect="1"/>
            </p:cNvPicPr>
            <p:nvPr/>
          </p:nvPicPr>
          <p:blipFill>
            <a:blip r:embed="rId8" cstate="print"/>
            <a:srcRect/>
            <a:stretch>
              <a:fillRect/>
            </a:stretch>
          </p:blipFill>
          <p:spPr bwMode="auto">
            <a:xfrm>
              <a:off x="4849654" y="609600"/>
              <a:ext cx="395288" cy="386580"/>
            </a:xfrm>
            <a:prstGeom prst="rect">
              <a:avLst/>
            </a:prstGeom>
            <a:noFill/>
            <a:ln w="9525">
              <a:noFill/>
              <a:miter lim="800000"/>
              <a:headEnd/>
              <a:tailEnd/>
            </a:ln>
          </p:spPr>
        </p:pic>
      </p:grpSp>
      <p:pic>
        <p:nvPicPr>
          <p:cNvPr id="2"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79640" y="1518245"/>
            <a:ext cx="1165540" cy="1734145"/>
          </a:xfrm>
          <a:prstGeom prst="rect">
            <a:avLst/>
          </a:prstGeom>
          <a:noFill/>
          <a:ln w="9525">
            <a:noFill/>
            <a:miter lim="800000"/>
            <a:headEnd/>
            <a:tailEnd/>
          </a:ln>
        </p:spPr>
      </p:pic>
      <p:pic>
        <p:nvPicPr>
          <p:cNvPr id="1027" name="Picture 3" descr="C:\Work\_Gama\750_788_RUM_8501K\750_788\eLaunch\Images\70_169_1.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76753" y="2388894"/>
            <a:ext cx="1296818" cy="1086327"/>
          </a:xfrm>
          <a:prstGeom prst="rect">
            <a:avLst/>
          </a:prstGeom>
          <a:noFill/>
        </p:spPr>
      </p:pic>
      <p:pic>
        <p:nvPicPr>
          <p:cNvPr id="1028" name="Picture 4" descr="C:\Work\_Gama\750_788_RUM_8501K\750_788\eLaunch\Images\70_464_1.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736131" y="2478257"/>
            <a:ext cx="1094377" cy="938510"/>
          </a:xfrm>
          <a:prstGeom prst="rect">
            <a:avLst/>
          </a:prstGeom>
          <a:noFill/>
        </p:spPr>
      </p:pic>
      <p:pic>
        <p:nvPicPr>
          <p:cNvPr id="1029" name="Picture 5" descr="C:\Work\_Gama\750_788_RUM_8501K\750_788\eLaunch\Images\70_750D11_1.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830508" y="2388894"/>
            <a:ext cx="1271289" cy="1134883"/>
          </a:xfrm>
          <a:prstGeom prst="rect">
            <a:avLst/>
          </a:prstGeom>
          <a:noFill/>
        </p:spPr>
      </p:pic>
      <p:pic>
        <p:nvPicPr>
          <p:cNvPr id="1030" name="Picture 6" descr="C:\Work\_Gama\750_788_RUM_8501K\750_788\eLaunch\Images\70_750E8_1.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0101797" y="2258961"/>
            <a:ext cx="1635098" cy="1406152"/>
          </a:xfrm>
          <a:prstGeom prst="rect">
            <a:avLst/>
          </a:prstGeom>
          <a:noFill/>
        </p:spPr>
      </p:pic>
      <p:pic>
        <p:nvPicPr>
          <p:cNvPr id="1032" name="Picture 8" descr="C:\Work\_Gama\750_788_RUM_8501K\750_788\eLaunch\Images\70_ASML_24.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94406" y="4234748"/>
            <a:ext cx="1324432" cy="1522786"/>
          </a:xfrm>
          <a:prstGeom prst="rect">
            <a:avLst/>
          </a:prstGeom>
          <a:noFill/>
        </p:spPr>
      </p:pic>
      <p:pic>
        <p:nvPicPr>
          <p:cNvPr id="1033" name="Picture 9" descr="C:\Work\_Gama\750_788_RUM_8501K\750_788\eLaunch\Images\70_ASMLG_24V.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543856" y="5150791"/>
            <a:ext cx="1035291" cy="1441450"/>
          </a:xfrm>
          <a:prstGeom prst="rect">
            <a:avLst/>
          </a:prstGeom>
          <a:noFill/>
        </p:spPr>
      </p:pic>
      <p:pic>
        <p:nvPicPr>
          <p:cNvPr id="1034" name="Picture 10" descr="C:\Work\_Gama\750_788_RUM_8501K\750_788\eLaunch\Images\70_ASMM_24.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935282" y="3971346"/>
            <a:ext cx="961723" cy="1372301"/>
          </a:xfrm>
          <a:prstGeom prst="rect">
            <a:avLst/>
          </a:prstGeom>
          <a:noFill/>
        </p:spPr>
      </p:pic>
      <p:pic>
        <p:nvPicPr>
          <p:cNvPr id="1035" name="Picture 11" descr="C:\Work\_Gama\750_788_RUM_8501K\750_788\eLaunch\Images\70_ASMR_24.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822348" y="5012369"/>
            <a:ext cx="982663" cy="1359521"/>
          </a:xfrm>
          <a:prstGeom prst="rect">
            <a:avLst/>
          </a:prstGeom>
          <a:noFill/>
        </p:spPr>
      </p:pic>
      <p:pic>
        <p:nvPicPr>
          <p:cNvPr id="1037" name="Picture 13" descr="C:\Users\SESA33~1\AppData\Local\Temp\SNAGHTML214c720.PN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9637929" y="5363967"/>
            <a:ext cx="1171575" cy="1095376"/>
          </a:xfrm>
          <a:prstGeom prst="rect">
            <a:avLst/>
          </a:prstGeom>
          <a:noFill/>
        </p:spPr>
      </p:pic>
      <p:pic>
        <p:nvPicPr>
          <p:cNvPr id="1038" name="Picture 14" descr="C:\Work\_Gama\750_788_RUM_8501K\750_788\eLaunch\Images\16_750_788CBJ_1.jpg"/>
          <p:cNvPicPr>
            <a:picLocks noChangeAspect="1" noChangeArrowheads="1"/>
          </p:cNvPicPr>
          <p:nvPr/>
        </p:nvPicPr>
        <p:blipFill>
          <a:blip r:embed="rId19" cstate="print"/>
          <a:srcRect/>
          <a:stretch>
            <a:fillRect/>
          </a:stretch>
        </p:blipFill>
        <p:spPr bwMode="auto">
          <a:xfrm>
            <a:off x="8978013" y="4658220"/>
            <a:ext cx="1040765" cy="354149"/>
          </a:xfrm>
          <a:prstGeom prst="rect">
            <a:avLst/>
          </a:prstGeom>
          <a:noFill/>
        </p:spPr>
      </p:pic>
      <p:pic>
        <p:nvPicPr>
          <p:cNvPr id="1039" name="Picture 15" descr="C:\Work\_Gama\750_788_RUM_8501K\750_788\eLaunch\Images\16_1344_1.jpg"/>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0600281" y="4123746"/>
            <a:ext cx="1405729" cy="1411108"/>
          </a:xfrm>
          <a:prstGeom prst="rect">
            <a:avLst/>
          </a:prstGeom>
          <a:noFill/>
        </p:spPr>
      </p:pic>
      <p:pic>
        <p:nvPicPr>
          <p:cNvPr id="1040" name="Picture 16" descr="C:\Work\_Gama\750_788_RUM_8501K\750_788\eLaunch\Images\16_1351_1.jpg"/>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8004899" y="5282744"/>
            <a:ext cx="1241882" cy="121723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a:t>
            </a:r>
            <a:r>
              <a:rPr lang="en-US" dirty="0" smtClean="0"/>
              <a:t>788R </a:t>
            </a:r>
            <a:r>
              <a:rPr lang="en-US" dirty="0" smtClean="0"/>
              <a:t>Complete System Solution</a:t>
            </a:r>
            <a:br>
              <a:rPr lang="en-US" dirty="0" smtClean="0"/>
            </a:br>
            <a:endParaRPr lang="en-US" dirty="0"/>
          </a:p>
        </p:txBody>
      </p:sp>
      <p:sp>
        <p:nvSpPr>
          <p:cNvPr id="11" name="Content Placeholder 10"/>
          <p:cNvSpPr>
            <a:spLocks noGrp="1"/>
          </p:cNvSpPr>
          <p:nvPr>
            <p:ph idx="1"/>
          </p:nvPr>
        </p:nvSpPr>
        <p:spPr>
          <a:xfrm>
            <a:off x="57864" y="1183800"/>
            <a:ext cx="5895657" cy="1309687"/>
          </a:xfrm>
        </p:spPr>
        <p:txBody>
          <a:bodyPr/>
          <a:lstStyle/>
          <a:p>
            <a:pPr algn="ctr">
              <a:buNone/>
            </a:pPr>
            <a:r>
              <a:rPr lang="en-US" dirty="0" smtClean="0"/>
              <a:t>Signature Full-Feature Cover</a:t>
            </a:r>
          </a:p>
          <a:p>
            <a:pPr lvl="1"/>
            <a:r>
              <a:rPr lang="en-US" dirty="0" smtClean="0"/>
              <a:t>Test Button + Lock-Down Door</a:t>
            </a:r>
          </a:p>
          <a:p>
            <a:pPr lvl="1"/>
            <a:r>
              <a:rPr lang="en-US" dirty="0" smtClean="0"/>
              <a:t>LED, Mechanical Flag Indicator</a:t>
            </a:r>
          </a:p>
          <a:p>
            <a:pPr lvl="1"/>
            <a:r>
              <a:rPr lang="en-US" dirty="0" smtClean="0">
                <a:latin typeface="Arial" charset="0"/>
                <a:cs typeface="Arial" charset="0"/>
              </a:rPr>
              <a:t>Gold-Flashed Contacts</a:t>
            </a:r>
          </a:p>
          <a:p>
            <a:pPr lvl="1"/>
            <a:r>
              <a:rPr lang="en-US" dirty="0" smtClean="0">
                <a:latin typeface="Arial" charset="0"/>
                <a:cs typeface="Arial" charset="0"/>
              </a:rPr>
              <a:t>Blade Style Base</a:t>
            </a:r>
            <a:endParaRPr lang="en-US" dirty="0" smtClean="0"/>
          </a:p>
        </p:txBody>
      </p:sp>
      <p:sp>
        <p:nvSpPr>
          <p:cNvPr id="26" name="Rounded Rectangle 25"/>
          <p:cNvSpPr/>
          <p:nvPr/>
        </p:nvSpPr>
        <p:spPr>
          <a:xfrm>
            <a:off x="57864" y="1107600"/>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7864" y="3945245"/>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212602" y="3945245"/>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212602" y="1107600"/>
            <a:ext cx="5895658" cy="2636836"/>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10"/>
          <p:cNvSpPr txBox="1">
            <a:spLocks/>
          </p:cNvSpPr>
          <p:nvPr/>
        </p:nvSpPr>
        <p:spPr>
          <a:xfrm>
            <a:off x="6253893" y="1183800"/>
            <a:ext cx="5813077" cy="1309687"/>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Sockets and Mounting Adapters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Mixed and Separate Terminal Styles Available</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Din Rail, Panel, Chassis, and PCB Mounting Styles Available </a:t>
            </a: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sp>
        <p:nvSpPr>
          <p:cNvPr id="32" name="Content Placeholder 10"/>
          <p:cNvSpPr txBox="1">
            <a:spLocks/>
          </p:cNvSpPr>
          <p:nvPr/>
        </p:nvSpPr>
        <p:spPr>
          <a:xfrm>
            <a:off x="57864" y="4011986"/>
            <a:ext cx="5895657" cy="1309687"/>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lang="en-US" sz="2200" dirty="0" smtClean="0">
                <a:solidFill>
                  <a:srgbClr val="009530"/>
                </a:solidFill>
                <a:latin typeface="Arial" pitchFamily="34" charset="0"/>
                <a:cs typeface="Arial" pitchFamily="34" charset="0"/>
              </a:rPr>
              <a:t>Modules</a:t>
            </a:r>
            <a:endPar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endParaRP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LED Indicator</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Protection Diode</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MOV Suppressor</a:t>
            </a:r>
          </a:p>
          <a:p>
            <a:pPr lvl="1" indent="-228600">
              <a:spcBef>
                <a:spcPct val="20000"/>
              </a:spcBef>
              <a:buClr>
                <a:srgbClr val="626469"/>
              </a:buClr>
              <a:buFont typeface="Arial" pitchFamily="34" charset="0"/>
              <a:buChar char="&gt;"/>
              <a:defRPr/>
            </a:pPr>
            <a:r>
              <a:rPr lang="en-US" sz="2000" dirty="0" smtClean="0">
                <a:solidFill>
                  <a:srgbClr val="626469"/>
                </a:solidFill>
                <a:latin typeface="Arial" pitchFamily="34" charset="0"/>
                <a:cs typeface="Arial" pitchFamily="34" charset="0"/>
              </a:rPr>
              <a:t>R/C Suppressor</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endPar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endParaRPr>
          </a:p>
        </p:txBody>
      </p:sp>
      <p:sp>
        <p:nvSpPr>
          <p:cNvPr id="33" name="Content Placeholder 10"/>
          <p:cNvSpPr txBox="1">
            <a:spLocks/>
          </p:cNvSpPr>
          <p:nvPr/>
        </p:nvSpPr>
        <p:spPr>
          <a:xfrm>
            <a:off x="6276753" y="4011986"/>
            <a:ext cx="5813077" cy="1309687"/>
          </a:xfrm>
          <a:prstGeom prst="rect">
            <a:avLst/>
          </a:prstGeom>
        </p:spPr>
        <p:txBody>
          <a:bodyPr vert="horz" lIns="0" tIns="45720" rIns="91440" bIns="45720" rtlCol="0">
            <a:noAutofit/>
          </a:bodyPr>
          <a:lstStyle/>
          <a:p>
            <a:pPr marL="225425" marR="0" lvl="0" indent="-225425" algn="ctr" defTabSz="914400" rtl="0" eaLnBrk="1" fontAlgn="auto" latinLnBrk="0" hangingPunct="1">
              <a:lnSpc>
                <a:spcPct val="100000"/>
              </a:lnSpc>
              <a:spcBef>
                <a:spcPct val="20000"/>
              </a:spcBef>
              <a:spcAft>
                <a:spcPts val="0"/>
              </a:spcAft>
              <a:buClr>
                <a:srgbClr val="009530"/>
              </a:buClr>
              <a:buSzTx/>
              <a:buFont typeface="Arial" pitchFamily="34" charset="0"/>
              <a:buNone/>
              <a:tabLst/>
              <a:defRPr/>
            </a:pPr>
            <a:r>
              <a:rPr kumimoji="0" lang="en-US" sz="2200" b="0" i="0" u="none" strike="noStrike" kern="1200" cap="none" spc="0" normalizeH="0" baseline="0" noProof="0" dirty="0" smtClean="0">
                <a:ln>
                  <a:noFill/>
                </a:ln>
                <a:solidFill>
                  <a:srgbClr val="009530"/>
                </a:solidFill>
                <a:effectLst/>
                <a:uLnTx/>
                <a:uFillTx/>
                <a:latin typeface="Arial" pitchFamily="34" charset="0"/>
                <a:ea typeface="+mn-ea"/>
                <a:cs typeface="Arial" pitchFamily="34" charset="0"/>
              </a:rPr>
              <a:t>Additional Accessories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Hold Down</a:t>
            </a: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 Clips</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lang="en-US" sz="2000" dirty="0" smtClean="0">
                <a:solidFill>
                  <a:srgbClr val="626469"/>
                </a:solidFill>
                <a:latin typeface="Arial" pitchFamily="34" charset="0"/>
                <a:cs typeface="Arial" pitchFamily="34" charset="0"/>
              </a:rPr>
              <a:t>Bus Jumper</a:t>
            </a:r>
          </a:p>
          <a:p>
            <a:pPr marL="457200" marR="0" lvl="1" indent="-228600" algn="l" defTabSz="914400" rtl="0" eaLnBrk="1" fontAlgn="auto" latinLnBrk="0" hangingPunct="1">
              <a:lnSpc>
                <a:spcPct val="100000"/>
              </a:lnSpc>
              <a:spcBef>
                <a:spcPct val="20000"/>
              </a:spcBef>
              <a:spcAft>
                <a:spcPts val="0"/>
              </a:spcAft>
              <a:buClr>
                <a:srgbClr val="626469"/>
              </a:buClr>
              <a:buSzTx/>
              <a:buFont typeface="Arial" pitchFamily="34" charset="0"/>
              <a:buChar char="&gt;"/>
              <a:tabLst/>
              <a:defRPr/>
            </a:pPr>
            <a:r>
              <a:rPr kumimoji="0" lang="en-US" sz="2000" b="0" i="0" u="none" strike="noStrike" kern="1200" cap="none" spc="0" normalizeH="0" baseline="0" noProof="0" dirty="0" smtClean="0">
                <a:ln>
                  <a:noFill/>
                </a:ln>
                <a:solidFill>
                  <a:srgbClr val="626469"/>
                </a:solidFill>
                <a:effectLst/>
                <a:uLnTx/>
                <a:uFillTx/>
                <a:latin typeface="Arial" pitchFamily="34" charset="0"/>
                <a:ea typeface="+mn-ea"/>
                <a:cs typeface="Arial" pitchFamily="34" charset="0"/>
              </a:rPr>
              <a:t>ID Tags</a:t>
            </a:r>
          </a:p>
        </p:txBody>
      </p:sp>
      <p:pic>
        <p:nvPicPr>
          <p:cNvPr id="3073" name="Picture 1" descr="C:\Work\_Gama\750_788_RUM_8501K\750_788\eLaunch\Images\788 full _1 (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38412" y="976958"/>
            <a:ext cx="3504337" cy="2679610"/>
          </a:xfrm>
          <a:prstGeom prst="rect">
            <a:avLst/>
          </a:prstGeom>
          <a:noFill/>
        </p:spPr>
      </p:pic>
      <p:grpSp>
        <p:nvGrpSpPr>
          <p:cNvPr id="34" name="Group 50"/>
          <p:cNvGrpSpPr>
            <a:grpSpLocks/>
          </p:cNvGrpSpPr>
          <p:nvPr/>
        </p:nvGrpSpPr>
        <p:grpSpPr bwMode="auto">
          <a:xfrm>
            <a:off x="608013" y="3073797"/>
            <a:ext cx="4423401" cy="571500"/>
            <a:chOff x="2235994" y="609600"/>
            <a:chExt cx="3733800" cy="466724"/>
          </a:xfrm>
        </p:grpSpPr>
        <p:pic>
          <p:nvPicPr>
            <p:cNvPr id="35" name="Picture 48" descr="ROHS.jpg"/>
            <p:cNvPicPr>
              <a:picLocks noChangeAspect="1"/>
            </p:cNvPicPr>
            <p:nvPr/>
          </p:nvPicPr>
          <p:blipFill>
            <a:blip r:embed="rId4" cstate="print"/>
            <a:srcRect/>
            <a:stretch>
              <a:fillRect/>
            </a:stretch>
          </p:blipFill>
          <p:spPr bwMode="auto">
            <a:xfrm>
              <a:off x="4979194" y="617048"/>
              <a:ext cx="990600" cy="459276"/>
            </a:xfrm>
            <a:prstGeom prst="rect">
              <a:avLst/>
            </a:prstGeom>
            <a:noFill/>
            <a:ln w="9525">
              <a:noFill/>
              <a:miter lim="800000"/>
              <a:headEnd/>
              <a:tailEnd/>
            </a:ln>
          </p:spPr>
        </p:pic>
        <p:pic>
          <p:nvPicPr>
            <p:cNvPr id="36" name="Picture 44" descr="CE.bmp"/>
            <p:cNvPicPr>
              <a:picLocks noChangeAspect="1"/>
            </p:cNvPicPr>
            <p:nvPr/>
          </p:nvPicPr>
          <p:blipFill>
            <a:blip r:embed="rId5" cstate="print"/>
            <a:srcRect/>
            <a:stretch>
              <a:fillRect/>
            </a:stretch>
          </p:blipFill>
          <p:spPr bwMode="auto">
            <a:xfrm>
              <a:off x="2235994" y="685800"/>
              <a:ext cx="411673" cy="295162"/>
            </a:xfrm>
            <a:prstGeom prst="rect">
              <a:avLst/>
            </a:prstGeom>
            <a:noFill/>
            <a:ln w="9525">
              <a:noFill/>
              <a:miter lim="800000"/>
              <a:headEnd/>
              <a:tailEnd/>
            </a:ln>
          </p:spPr>
        </p:pic>
        <p:pic>
          <p:nvPicPr>
            <p:cNvPr id="37" name="Picture 45" descr="UL-CSA listed.bmp"/>
            <p:cNvPicPr>
              <a:picLocks noChangeAspect="1"/>
            </p:cNvPicPr>
            <p:nvPr/>
          </p:nvPicPr>
          <p:blipFill>
            <a:blip r:embed="rId6" cstate="print"/>
            <a:srcRect/>
            <a:stretch>
              <a:fillRect/>
            </a:stretch>
          </p:blipFill>
          <p:spPr bwMode="auto">
            <a:xfrm>
              <a:off x="2693194" y="685800"/>
              <a:ext cx="533257" cy="322176"/>
            </a:xfrm>
            <a:prstGeom prst="rect">
              <a:avLst/>
            </a:prstGeom>
            <a:noFill/>
            <a:ln w="9525">
              <a:noFill/>
              <a:miter lim="800000"/>
              <a:headEnd/>
              <a:tailEnd/>
            </a:ln>
          </p:spPr>
        </p:pic>
        <p:pic>
          <p:nvPicPr>
            <p:cNvPr id="38" name="Picture 46" descr="imagesCA219JCP - Copy.jpg"/>
            <p:cNvPicPr>
              <a:picLocks noChangeAspect="1"/>
            </p:cNvPicPr>
            <p:nvPr/>
          </p:nvPicPr>
          <p:blipFill>
            <a:blip r:embed="rId7" cstate="print"/>
            <a:srcRect/>
            <a:stretch>
              <a:fillRect/>
            </a:stretch>
          </p:blipFill>
          <p:spPr bwMode="auto">
            <a:xfrm>
              <a:off x="3302794" y="685800"/>
              <a:ext cx="1114425" cy="329356"/>
            </a:xfrm>
            <a:prstGeom prst="rect">
              <a:avLst/>
            </a:prstGeom>
            <a:noFill/>
            <a:ln w="9525">
              <a:noFill/>
              <a:miter lim="800000"/>
              <a:headEnd/>
              <a:tailEnd/>
            </a:ln>
          </p:spPr>
        </p:pic>
        <p:pic>
          <p:nvPicPr>
            <p:cNvPr id="39" name="Picture 47" descr="EAC.jpg"/>
            <p:cNvPicPr>
              <a:picLocks noChangeAspect="1"/>
            </p:cNvPicPr>
            <p:nvPr/>
          </p:nvPicPr>
          <p:blipFill>
            <a:blip r:embed="rId8" cstate="print"/>
            <a:srcRect/>
            <a:stretch>
              <a:fillRect/>
            </a:stretch>
          </p:blipFill>
          <p:spPr bwMode="auto">
            <a:xfrm>
              <a:off x="4445794" y="685800"/>
              <a:ext cx="374073" cy="342900"/>
            </a:xfrm>
            <a:prstGeom prst="rect">
              <a:avLst/>
            </a:prstGeom>
            <a:noFill/>
            <a:ln w="9525">
              <a:noFill/>
              <a:miter lim="800000"/>
              <a:headEnd/>
              <a:tailEnd/>
            </a:ln>
          </p:spPr>
        </p:pic>
        <p:pic>
          <p:nvPicPr>
            <p:cNvPr id="40" name="Picture 49" descr="imagesCAYTTKV7.jpg"/>
            <p:cNvPicPr>
              <a:picLocks noChangeAspect="1"/>
            </p:cNvPicPr>
            <p:nvPr/>
          </p:nvPicPr>
          <p:blipFill>
            <a:blip r:embed="rId9" cstate="print"/>
            <a:srcRect/>
            <a:stretch>
              <a:fillRect/>
            </a:stretch>
          </p:blipFill>
          <p:spPr bwMode="auto">
            <a:xfrm>
              <a:off x="4849654" y="609600"/>
              <a:ext cx="395288" cy="386580"/>
            </a:xfrm>
            <a:prstGeom prst="rect">
              <a:avLst/>
            </a:prstGeom>
            <a:noFill/>
            <a:ln w="9525">
              <a:noFill/>
              <a:miter lim="800000"/>
              <a:headEnd/>
              <a:tailEnd/>
            </a:ln>
          </p:spPr>
        </p:pic>
      </p:grpSp>
      <p:pic>
        <p:nvPicPr>
          <p:cNvPr id="3074" name="Picture 2" descr="C:\Work\_Gama\750_788_RUM_8501K\750_788\eLaunch\Images\70_782EL8_1.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500138" y="2571453"/>
            <a:ext cx="1117381" cy="1175444"/>
          </a:xfrm>
          <a:prstGeom prst="rect">
            <a:avLst/>
          </a:prstGeom>
          <a:noFill/>
        </p:spPr>
      </p:pic>
      <p:pic>
        <p:nvPicPr>
          <p:cNvPr id="3075" name="Picture 3" descr="C:\Work\_Gama\750_788_RUM_8501K\750_788\eLaunch\Images\70_463_1.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443464" y="2642573"/>
            <a:ext cx="1454373" cy="1104324"/>
          </a:xfrm>
          <a:prstGeom prst="rect">
            <a:avLst/>
          </a:prstGeom>
          <a:noFill/>
        </p:spPr>
      </p:pic>
      <p:pic>
        <p:nvPicPr>
          <p:cNvPr id="3076" name="Picture 4" descr="C:\Work\_Gama\750_788_RUM_8501K\750_788\eLaunch\Images\70_178_2.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062444" y="2705726"/>
            <a:ext cx="1285529" cy="876726"/>
          </a:xfrm>
          <a:prstGeom prst="rect">
            <a:avLst/>
          </a:prstGeom>
          <a:noFill/>
        </p:spPr>
      </p:pic>
      <p:pic>
        <p:nvPicPr>
          <p:cNvPr id="3078" name="Picture 6" descr="C:\Work\_Gama\750_788_RUM_8501K\750_788\eLaunch\Images\70_124_1.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0617519" y="2658051"/>
            <a:ext cx="1426888" cy="924401"/>
          </a:xfrm>
          <a:prstGeom prst="rect">
            <a:avLst/>
          </a:prstGeom>
          <a:noFill/>
        </p:spPr>
      </p:pic>
      <p:pic>
        <p:nvPicPr>
          <p:cNvPr id="41" name="Picture 8" descr="C:\Work\_Gama\750_788_RUM_8501K\750_788\eLaunch\Images\70_ASML_24.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94406" y="4234748"/>
            <a:ext cx="1324432" cy="1522786"/>
          </a:xfrm>
          <a:prstGeom prst="rect">
            <a:avLst/>
          </a:prstGeom>
          <a:noFill/>
        </p:spPr>
      </p:pic>
      <p:pic>
        <p:nvPicPr>
          <p:cNvPr id="42" name="Picture 9" descr="C:\Work\_Gama\750_788_RUM_8501K\750_788\eLaunch\Images\70_ASMLG_24V.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543856" y="5150791"/>
            <a:ext cx="1035291" cy="1441450"/>
          </a:xfrm>
          <a:prstGeom prst="rect">
            <a:avLst/>
          </a:prstGeom>
          <a:noFill/>
        </p:spPr>
      </p:pic>
      <p:pic>
        <p:nvPicPr>
          <p:cNvPr id="43" name="Picture 10" descr="C:\Work\_Gama\750_788_RUM_8501K\750_788\eLaunch\Images\70_ASMM_24.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935282" y="3971346"/>
            <a:ext cx="961723" cy="1372301"/>
          </a:xfrm>
          <a:prstGeom prst="rect">
            <a:avLst/>
          </a:prstGeom>
          <a:noFill/>
        </p:spPr>
      </p:pic>
      <p:pic>
        <p:nvPicPr>
          <p:cNvPr id="44" name="Picture 11" descr="C:\Work\_Gama\750_788_RUM_8501K\750_788\eLaunch\Images\70_ASMR_24.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822348" y="5012369"/>
            <a:ext cx="982663" cy="1359521"/>
          </a:xfrm>
          <a:prstGeom prst="rect">
            <a:avLst/>
          </a:prstGeom>
          <a:noFill/>
        </p:spPr>
      </p:pic>
      <p:pic>
        <p:nvPicPr>
          <p:cNvPr id="45" name="Picture 13" descr="C:\Users\SESA33~1\AppData\Local\Temp\SNAGHTML214c720.PN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9637929" y="5363967"/>
            <a:ext cx="1171575" cy="1095376"/>
          </a:xfrm>
          <a:prstGeom prst="rect">
            <a:avLst/>
          </a:prstGeom>
          <a:noFill/>
        </p:spPr>
      </p:pic>
      <p:pic>
        <p:nvPicPr>
          <p:cNvPr id="46" name="Picture 14" descr="C:\Work\_Gama\750_788_RUM_8501K\750_788\eLaunch\Images\16_750_788CBJ_1.jpg"/>
          <p:cNvPicPr>
            <a:picLocks noChangeAspect="1" noChangeArrowheads="1"/>
          </p:cNvPicPr>
          <p:nvPr/>
        </p:nvPicPr>
        <p:blipFill>
          <a:blip r:embed="rId19" cstate="print"/>
          <a:srcRect/>
          <a:stretch>
            <a:fillRect/>
          </a:stretch>
        </p:blipFill>
        <p:spPr bwMode="auto">
          <a:xfrm>
            <a:off x="8978013" y="4658220"/>
            <a:ext cx="1040765" cy="354149"/>
          </a:xfrm>
          <a:prstGeom prst="rect">
            <a:avLst/>
          </a:prstGeom>
          <a:noFill/>
        </p:spPr>
      </p:pic>
      <p:pic>
        <p:nvPicPr>
          <p:cNvPr id="47" name="Picture 15" descr="C:\Work\_Gama\750_788_RUM_8501K\750_788\eLaunch\Images\16_1344_1.jpg"/>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0600281" y="4123746"/>
            <a:ext cx="1405729" cy="1411108"/>
          </a:xfrm>
          <a:prstGeom prst="rect">
            <a:avLst/>
          </a:prstGeom>
          <a:noFill/>
        </p:spPr>
      </p:pic>
      <p:pic>
        <p:nvPicPr>
          <p:cNvPr id="48" name="Picture 16" descr="C:\Work\_Gama\750_788_RUM_8501K\750_788\eLaunch\Images\16_1351_1.jpg"/>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8004899" y="5282744"/>
            <a:ext cx="1241882" cy="12172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a:t>
            </a:r>
            <a:r>
              <a:rPr lang="en-US" dirty="0" smtClean="0"/>
              <a:t>750R/788R </a:t>
            </a:r>
            <a:r>
              <a:rPr lang="en-US" dirty="0" smtClean="0"/>
              <a:t>Competitive Comparison</a:t>
            </a:r>
            <a:br>
              <a:rPr lang="en-US" dirty="0" smtClean="0"/>
            </a:br>
            <a:endParaRPr lang="en-US" dirty="0"/>
          </a:p>
        </p:txBody>
      </p:sp>
      <p:pic>
        <p:nvPicPr>
          <p:cNvPr id="21505" name="Picture 1" descr="C:\Work\_Gama\750_788_RUM_8501K\750_788\eLaunch\Images\70_169_1.jpg"/>
          <p:cNvPicPr>
            <a:picLocks noChangeAspect="1" noChangeArrowheads="1"/>
          </p:cNvPicPr>
          <p:nvPr/>
        </p:nvPicPr>
        <p:blipFill>
          <a:blip r:embed="rId3" cstate="print"/>
          <a:srcRect/>
          <a:stretch>
            <a:fillRect/>
          </a:stretch>
        </p:blipFill>
        <p:spPr bwMode="auto">
          <a:xfrm>
            <a:off x="389427" y="4133944"/>
            <a:ext cx="1852482" cy="1551799"/>
          </a:xfrm>
          <a:prstGeom prst="rect">
            <a:avLst/>
          </a:prstGeom>
          <a:noFill/>
        </p:spPr>
      </p:pic>
      <p:sp>
        <p:nvSpPr>
          <p:cNvPr id="6" name="AutoShape 25"/>
          <p:cNvSpPr>
            <a:spLocks noChangeArrowheads="1"/>
          </p:cNvSpPr>
          <p:nvPr/>
        </p:nvSpPr>
        <p:spPr bwMode="auto">
          <a:xfrm>
            <a:off x="2616199" y="1193800"/>
            <a:ext cx="9386747" cy="5272239"/>
          </a:xfrm>
          <a:prstGeom prst="roundRect">
            <a:avLst>
              <a:gd name="adj" fmla="val 5190"/>
            </a:avLst>
          </a:prstGeom>
          <a:noFill/>
          <a:ln w="63500">
            <a:solidFill>
              <a:srgbClr val="5F5F5F"/>
            </a:solidFill>
            <a:round/>
            <a:headEnd/>
            <a:tailEnd/>
          </a:ln>
        </p:spPr>
        <p:txBody>
          <a:bodyPr wrap="none" anchor="ctr"/>
          <a:lstStyle/>
          <a:p>
            <a:endParaRPr lang="en-US"/>
          </a:p>
        </p:txBody>
      </p:sp>
      <p:graphicFrame>
        <p:nvGraphicFramePr>
          <p:cNvPr id="7" name="Group 1013"/>
          <p:cNvGraphicFramePr>
            <a:graphicFrameLocks noGrp="1"/>
          </p:cNvGraphicFramePr>
          <p:nvPr/>
        </p:nvGraphicFramePr>
        <p:xfrm>
          <a:off x="2692400" y="1302297"/>
          <a:ext cx="9310547" cy="5163742"/>
        </p:xfrm>
        <a:graphic>
          <a:graphicData uri="http://schemas.openxmlformats.org/drawingml/2006/table">
            <a:tbl>
              <a:tblPr/>
              <a:tblGrid>
                <a:gridCol w="1709651"/>
                <a:gridCol w="2139526"/>
                <a:gridCol w="1807410"/>
                <a:gridCol w="1826980"/>
                <a:gridCol w="1826980"/>
              </a:tblGrid>
              <a:tr h="66164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1200" b="0" i="0" u="none" strike="noStrike" cap="none" normalizeH="0" baseline="0" dirty="0" smtClean="0">
                        <a:ln>
                          <a:noFill/>
                        </a:ln>
                        <a:solidFill>
                          <a:schemeClr val="accent1"/>
                        </a:solidFill>
                        <a:effectLst/>
                        <a:latin typeface="Arial" pitchFamily="34" charset="0"/>
                      </a:endParaRPr>
                    </a:p>
                  </a:txBody>
                  <a:tcPr horzOverflow="overflow">
                    <a:lnL cap="flat">
                      <a:noFill/>
                    </a:lnL>
                    <a:lnR w="38100" cap="flat" cmpd="sng" algn="ctr">
                      <a:solidFill>
                        <a:schemeClr val="accent6">
                          <a:lumMod val="50000"/>
                        </a:schemeClr>
                      </a:solidFill>
                      <a:prstDash val="dot"/>
                      <a:round/>
                      <a:headEnd type="none" w="med" len="med"/>
                      <a:tailEnd type="none" w="med" len="med"/>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600" b="1" i="0" u="none" strike="noStrike" cap="none" normalizeH="0" baseline="0" dirty="0" smtClean="0">
                          <a:ln>
                            <a:noFill/>
                          </a:ln>
                          <a:solidFill>
                            <a:schemeClr val="tx2">
                              <a:lumMod val="75000"/>
                            </a:schemeClr>
                          </a:solidFill>
                          <a:effectLst/>
                          <a:latin typeface="Arial" pitchFamily="34" charset="0"/>
                        </a:rPr>
                        <a:t>Magnecraft</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600" b="1" i="0" u="none" strike="noStrike" cap="none" normalizeH="0" baseline="0" dirty="0" smtClean="0">
                          <a:ln>
                            <a:noFill/>
                          </a:ln>
                          <a:solidFill>
                            <a:schemeClr val="tx2">
                              <a:lumMod val="75000"/>
                            </a:schemeClr>
                          </a:solidFill>
                          <a:effectLst/>
                          <a:latin typeface="Arial" pitchFamily="34" charset="0"/>
                        </a:rPr>
                        <a:t>750R </a:t>
                      </a:r>
                      <a:r>
                        <a:rPr kumimoji="0" lang="en-US" sz="1600" b="1" i="0" u="none" strike="noStrike" cap="none" normalizeH="0" baseline="0" dirty="0" smtClean="0">
                          <a:ln>
                            <a:noFill/>
                          </a:ln>
                          <a:solidFill>
                            <a:schemeClr val="tx2">
                              <a:lumMod val="75000"/>
                            </a:schemeClr>
                          </a:solidFill>
                          <a:effectLst/>
                          <a:latin typeface="Arial" pitchFamily="34" charset="0"/>
                        </a:rPr>
                        <a:t>/ </a:t>
                      </a:r>
                      <a:r>
                        <a:rPr kumimoji="0" lang="en-US" sz="1600" b="1" i="0" u="none" strike="noStrike" cap="none" normalizeH="0" baseline="0" dirty="0" smtClean="0">
                          <a:ln>
                            <a:noFill/>
                          </a:ln>
                          <a:solidFill>
                            <a:schemeClr val="tx2">
                              <a:lumMod val="75000"/>
                            </a:schemeClr>
                          </a:solidFill>
                          <a:effectLst/>
                          <a:latin typeface="Arial" pitchFamily="34" charset="0"/>
                        </a:rPr>
                        <a:t>788R</a:t>
                      </a:r>
                      <a:endParaRPr kumimoji="0" lang="en-US" sz="1600" b="1" i="0" u="none" strike="noStrike" cap="none" normalizeH="0" baseline="0" dirty="0" smtClean="0">
                        <a:ln>
                          <a:noFill/>
                        </a:ln>
                        <a:solidFill>
                          <a:schemeClr val="tx2">
                            <a:lumMod val="75000"/>
                          </a:schemeClr>
                        </a:solidFill>
                        <a:effectLst/>
                        <a:latin typeface="Arial" pitchFamily="34" charset="0"/>
                      </a:endParaRPr>
                    </a:p>
                  </a:txBody>
                  <a:tcP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600" b="1" i="0" u="none" strike="noStrike" cap="none" normalizeH="0" baseline="0" dirty="0" smtClean="0">
                          <a:ln>
                            <a:noFill/>
                          </a:ln>
                          <a:solidFill>
                            <a:schemeClr val="accent6">
                              <a:lumMod val="50000"/>
                            </a:schemeClr>
                          </a:solidFill>
                          <a:effectLst/>
                          <a:latin typeface="Arial" pitchFamily="34" charset="0"/>
                        </a:rPr>
                        <a:t>Omron</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600" b="1" i="0" u="none" strike="noStrike" cap="none" normalizeH="0" baseline="0" dirty="0" smtClean="0">
                          <a:ln>
                            <a:noFill/>
                          </a:ln>
                          <a:solidFill>
                            <a:schemeClr val="accent6">
                              <a:lumMod val="50000"/>
                            </a:schemeClr>
                          </a:solidFill>
                          <a:effectLst/>
                          <a:latin typeface="Arial" pitchFamily="34" charset="0"/>
                        </a:rPr>
                        <a:t>MK / MJ</a:t>
                      </a:r>
                    </a:p>
                  </a:txBody>
                  <a:tcP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600" b="1" i="0" u="none" strike="noStrike" kern="1200" cap="none" normalizeH="0" baseline="0" dirty="0" smtClean="0">
                          <a:ln>
                            <a:noFill/>
                          </a:ln>
                          <a:solidFill>
                            <a:schemeClr val="accent6">
                              <a:lumMod val="50000"/>
                            </a:schemeClr>
                          </a:solidFill>
                          <a:effectLst/>
                          <a:latin typeface="Arial" pitchFamily="34" charset="0"/>
                          <a:ea typeface="+mn-ea"/>
                          <a:cs typeface="+mn-cs"/>
                        </a:rPr>
                        <a:t>Idec</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600" b="1" i="0" u="none" strike="noStrike" kern="1200" cap="none" normalizeH="0" baseline="0" dirty="0" smtClean="0">
                          <a:ln>
                            <a:noFill/>
                          </a:ln>
                          <a:solidFill>
                            <a:schemeClr val="accent6">
                              <a:lumMod val="50000"/>
                            </a:schemeClr>
                          </a:solidFill>
                          <a:effectLst/>
                          <a:latin typeface="Arial" pitchFamily="34" charset="0"/>
                          <a:ea typeface="+mn-ea"/>
                          <a:cs typeface="+mn-cs"/>
                        </a:rPr>
                        <a:t>RR</a:t>
                      </a:r>
                    </a:p>
                  </a:txBody>
                  <a:tcP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600" b="1" i="0" u="none" strike="noStrike" kern="1200" cap="none" normalizeH="0" baseline="0" dirty="0" smtClean="0">
                          <a:ln>
                            <a:noFill/>
                          </a:ln>
                          <a:solidFill>
                            <a:schemeClr val="accent6">
                              <a:lumMod val="50000"/>
                            </a:schemeClr>
                          </a:solidFill>
                          <a:effectLst/>
                          <a:latin typeface="Arial" pitchFamily="34" charset="0"/>
                          <a:ea typeface="+mn-ea"/>
                          <a:cs typeface="+mn-cs"/>
                        </a:rPr>
                        <a:t>Tyco</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600" b="1" i="0" u="none" strike="noStrike" kern="1200" cap="none" normalizeH="0" baseline="0" dirty="0" smtClean="0">
                          <a:ln>
                            <a:noFill/>
                          </a:ln>
                          <a:solidFill>
                            <a:schemeClr val="accent6">
                              <a:lumMod val="50000"/>
                            </a:schemeClr>
                          </a:solidFill>
                          <a:effectLst/>
                          <a:latin typeface="Arial" pitchFamily="34" charset="0"/>
                          <a:ea typeface="+mn-ea"/>
                          <a:cs typeface="+mn-cs"/>
                        </a:rPr>
                        <a:t>KRPA  / KUP</a:t>
                      </a:r>
                    </a:p>
                  </a:txBody>
                  <a:tcPr horzOverflow="overflow">
                    <a:lnL w="38100" cap="flat" cmpd="sng" algn="ctr">
                      <a:solidFill>
                        <a:schemeClr val="accent6">
                          <a:lumMod val="50000"/>
                        </a:schemeClr>
                      </a:solidFill>
                      <a:prstDash val="dot"/>
                      <a:round/>
                      <a:headEnd type="none" w="med" len="med"/>
                      <a:tailEnd type="none" w="med" len="med"/>
                    </a:lnL>
                    <a:lnR cap="flat">
                      <a:noFill/>
                    </a:lnR>
                    <a:lnT cap="flat">
                      <a:noFill/>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6843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500" b="1" i="0" u="none" strike="noStrike" cap="none" normalizeH="0" baseline="0" dirty="0" smtClean="0">
                        <a:ln>
                          <a:noFill/>
                        </a:ln>
                        <a:solidFill>
                          <a:schemeClr val="accent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Gold flashed</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Contacts</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accent6">
                              <a:lumMod val="50000"/>
                            </a:schemeClr>
                          </a:solidFill>
                          <a:effectLst/>
                          <a:latin typeface="Arial" pitchFamily="34" charset="0"/>
                        </a:rPr>
                        <a:t>YES</a:t>
                      </a:r>
                      <a:endParaRPr kumimoji="0" lang="en-US" sz="2400" b="1" i="0" u="none" strike="noStrike" cap="none" normalizeH="0" baseline="0" dirty="0" smtClean="0">
                        <a:ln>
                          <a:noFill/>
                        </a:ln>
                        <a:solidFill>
                          <a:schemeClr val="accent6">
                            <a:lumMod val="50000"/>
                          </a:schemeClr>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66283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500" b="1" i="0" u="none" strike="noStrike" cap="none" normalizeH="0" baseline="0" dirty="0" smtClean="0">
                        <a:ln>
                          <a:noFill/>
                        </a:ln>
                        <a:solidFill>
                          <a:schemeClr val="accent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Locking</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Test Button</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tx1"/>
                          </a:solidFill>
                          <a:effectLst/>
                          <a:latin typeface="Arial" pitchFamily="34" charset="0"/>
                        </a:rPr>
                        <a:t>        </a:t>
                      </a:r>
                      <a:r>
                        <a:rPr kumimoji="0" lang="en-US" sz="1400" b="1" i="0" u="none" strike="noStrike" cap="none" normalizeH="0" baseline="0" dirty="0" smtClean="0">
                          <a:ln>
                            <a:noFill/>
                          </a:ln>
                          <a:solidFill>
                            <a:schemeClr val="accent6">
                              <a:lumMod val="50000"/>
                            </a:schemeClr>
                          </a:solidFill>
                          <a:effectLst/>
                          <a:latin typeface="Arial" pitchFamily="34" charset="0"/>
                        </a:rPr>
                        <a:t>Signature</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accent6">
                              <a:lumMod val="50000"/>
                            </a:schemeClr>
                          </a:solidFill>
                          <a:effectLst/>
                          <a:latin typeface="Arial" pitchFamily="34" charset="0"/>
                        </a:rPr>
                        <a:t>        Flip-Open</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 Test Button;</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Pull-Out Tab</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52681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Flag Indicator</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accent6">
                              <a:lumMod val="50000"/>
                            </a:schemeClr>
                          </a:solidFill>
                          <a:effectLst/>
                          <a:latin typeface="Arial" pitchFamily="34" charset="0"/>
                        </a:rPr>
                        <a:t>YES</a:t>
                      </a:r>
                      <a:endParaRPr kumimoji="0" lang="en-US" sz="2400" b="1" i="0" u="none" strike="noStrike" cap="none" normalizeH="0" baseline="0" dirty="0" smtClean="0">
                        <a:ln>
                          <a:noFill/>
                        </a:ln>
                        <a:solidFill>
                          <a:schemeClr val="accent6">
                            <a:lumMod val="50000"/>
                          </a:schemeClr>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kern="1200" cap="none" normalizeH="0" baseline="0" dirty="0" smtClean="0">
                          <a:ln>
                            <a:noFill/>
                          </a:ln>
                          <a:solidFill>
                            <a:schemeClr val="accent6">
                              <a:lumMod val="50000"/>
                            </a:schemeClr>
                          </a:solidFill>
                          <a:effectLst/>
                          <a:latin typeface="Arial" pitchFamily="34" charset="0"/>
                          <a:ea typeface="+mn-ea"/>
                          <a:cs typeface="+mn-cs"/>
                        </a:rPr>
                        <a:t>YES</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endParaRPr kumimoji="0" lang="en-US" sz="2400" b="1" i="0" u="none" strike="noStrike" cap="none" normalizeH="0" baseline="0" dirty="0" smtClean="0">
                        <a:ln>
                          <a:noFill/>
                        </a:ln>
                        <a:solidFill>
                          <a:srgbClr val="FF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endParaRPr kumimoji="0" lang="en-US" sz="2400" b="1" i="0" u="none" strike="noStrike" cap="none" normalizeH="0" baseline="0" dirty="0" smtClean="0">
                        <a:ln>
                          <a:noFill/>
                        </a:ln>
                        <a:solidFill>
                          <a:srgbClr val="FF0000"/>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79658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500" b="1" i="0" u="none" strike="noStrike" cap="none" normalizeH="0" baseline="0" dirty="0" smtClean="0">
                        <a:ln>
                          <a:noFill/>
                        </a:ln>
                        <a:solidFill>
                          <a:schemeClr val="accent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UL Listing</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14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14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endParaRPr kumimoji="0" lang="en-US" sz="1400" b="1"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63873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Bus Jumpers</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accent6">
                              <a:lumMod val="50000"/>
                            </a:schemeClr>
                          </a:solidFill>
                          <a:effectLst/>
                          <a:latin typeface="Arial" pitchFamily="34" charset="0"/>
                        </a:rPr>
                        <a:t>YES</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Socket “bridge”</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Offered</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Only Spring </a:t>
                      </a:r>
                    </a:p>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Clip Socket</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63545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Protection</a:t>
                      </a:r>
                    </a:p>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Modules</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accent6">
                              <a:lumMod val="50000"/>
                            </a:schemeClr>
                          </a:solidFill>
                          <a:effectLst/>
                          <a:latin typeface="Arial" pitchFamily="34" charset="0"/>
                        </a:rPr>
                        <a:t>YES</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a:noFill/>
                    </a:lnTlToBr>
                    <a:lnBlToTr>
                      <a:noFill/>
                    </a:lnBlToTr>
                    <a:noFill/>
                  </a:tcPr>
                </a:tc>
              </a:tr>
              <a:tr h="52016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lang="en-US" sz="1400" b="1" kern="1200" dirty="0" smtClean="0">
                          <a:solidFill>
                            <a:schemeClr val="tx2">
                              <a:lumMod val="75000"/>
                            </a:schemeClr>
                          </a:solidFill>
                          <a:latin typeface="Arial" pitchFamily="34" charset="0"/>
                          <a:ea typeface="+mj-ea"/>
                          <a:cs typeface="Arial" pitchFamily="34" charset="0"/>
                        </a:rPr>
                        <a:t>ID Tags</a:t>
                      </a:r>
                    </a:p>
                  </a:txBody>
                  <a:tcPr anchor="ctr" horzOverflow="overflow">
                    <a:lnL cap="flat">
                      <a:noFill/>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chemeClr val="accent6">
                              <a:lumMod val="50000"/>
                            </a:schemeClr>
                          </a:solidFill>
                          <a:effectLst/>
                          <a:latin typeface="Arial" pitchFamily="34" charset="0"/>
                        </a:rPr>
                        <a:t>YES</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kern="1200" cap="none" normalizeH="0" baseline="0" dirty="0" smtClean="0">
                          <a:ln>
                            <a:noFill/>
                          </a:ln>
                          <a:solidFill>
                            <a:schemeClr val="accent6">
                              <a:lumMod val="50000"/>
                            </a:schemeClr>
                          </a:solidFill>
                          <a:effectLst/>
                          <a:latin typeface="Arial" pitchFamily="34" charset="0"/>
                          <a:ea typeface="+mn-ea"/>
                          <a:cs typeface="+mn-cs"/>
                        </a:rPr>
                        <a:t>YES</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w="38100" cap="flat" cmpd="sng" algn="ctr">
                      <a:solidFill>
                        <a:schemeClr val="accent6">
                          <a:lumMod val="50000"/>
                        </a:schemeClr>
                      </a:solidFill>
                      <a:prstDash val="dot"/>
                      <a:round/>
                      <a:headEnd type="none" w="med" len="med"/>
                      <a:tailEnd type="none" w="med" len="med"/>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1400" b="1" i="0" u="none" strike="noStrike" cap="none" normalizeH="0" baseline="0" dirty="0" smtClean="0">
                          <a:ln>
                            <a:noFill/>
                          </a:ln>
                          <a:solidFill>
                            <a:srgbClr val="FF0000"/>
                          </a:solidFill>
                          <a:effectLst/>
                          <a:latin typeface="Arial" pitchFamily="34" charset="0"/>
                        </a:rPr>
                        <a:t>NO</a:t>
                      </a:r>
                    </a:p>
                  </a:txBody>
                  <a:tcPr anchor="ctr" horzOverflow="overflow">
                    <a:lnL w="38100" cap="flat" cmpd="sng" algn="ctr">
                      <a:solidFill>
                        <a:schemeClr val="accent6">
                          <a:lumMod val="50000"/>
                        </a:schemeClr>
                      </a:solidFill>
                      <a:prstDash val="dot"/>
                      <a:round/>
                      <a:headEnd type="none" w="med" len="med"/>
                      <a:tailEnd type="none" w="med" len="med"/>
                    </a:lnL>
                    <a:lnR cap="flat">
                      <a:noFill/>
                    </a:lnR>
                    <a:lnT w="38100" cap="flat" cmpd="sng" algn="ctr">
                      <a:solidFill>
                        <a:schemeClr val="accent6">
                          <a:lumMod val="50000"/>
                        </a:schemeClr>
                      </a:solidFill>
                      <a:prstDash val="solid"/>
                      <a:round/>
                      <a:headEnd type="none" w="med" len="med"/>
                      <a:tailEnd type="none" w="med" len="med"/>
                    </a:lnT>
                    <a:lnB cap="flat">
                      <a:noFill/>
                    </a:lnB>
                    <a:lnTlToBr>
                      <a:noFill/>
                    </a:lnTlToBr>
                    <a:lnBlToTr>
                      <a:noFill/>
                    </a:lnBlToTr>
                    <a:noFill/>
                  </a:tcPr>
                </a:tc>
              </a:tr>
            </a:tbl>
          </a:graphicData>
        </a:graphic>
      </p:graphicFrame>
      <p:sp>
        <p:nvSpPr>
          <p:cNvPr id="16" name="Rounded Rectangle 21"/>
          <p:cNvSpPr>
            <a:spLocks noChangeArrowheads="1"/>
          </p:cNvSpPr>
          <p:nvPr/>
        </p:nvSpPr>
        <p:spPr bwMode="auto">
          <a:xfrm>
            <a:off x="4512200" y="3854372"/>
            <a:ext cx="1447800" cy="838200"/>
          </a:xfrm>
          <a:prstGeom prst="roundRect">
            <a:avLst>
              <a:gd name="adj" fmla="val 16667"/>
            </a:avLst>
          </a:prstGeom>
          <a:noFill/>
          <a:ln w="63500" algn="ctr">
            <a:solidFill>
              <a:srgbClr val="00B050"/>
            </a:solidFill>
            <a:round/>
            <a:headEnd type="none" w="sm" len="sm"/>
            <a:tailEnd type="none" w="sm" len="sm"/>
          </a:ln>
        </p:spPr>
        <p:txBody>
          <a:bodyPr/>
          <a:lstStyle/>
          <a:p>
            <a:endParaRPr lang="en-US"/>
          </a:p>
        </p:txBody>
      </p:sp>
      <p:pic>
        <p:nvPicPr>
          <p:cNvPr id="17" name="Picture 71" descr="http://www.clipartbest.com/cliparts/ace/qqB/aceqqBEc4.jpeg"/>
          <p:cNvPicPr>
            <a:picLocks noChangeAspect="1" noChangeArrowheads="1"/>
          </p:cNvPicPr>
          <p:nvPr/>
        </p:nvPicPr>
        <p:blipFill>
          <a:blip r:embed="rId4" cstate="print"/>
          <a:srcRect/>
          <a:stretch>
            <a:fillRect/>
          </a:stretch>
        </p:blipFill>
        <p:spPr bwMode="auto">
          <a:xfrm>
            <a:off x="6075984" y="2126356"/>
            <a:ext cx="381000" cy="381000"/>
          </a:xfrm>
          <a:prstGeom prst="rect">
            <a:avLst/>
          </a:prstGeom>
          <a:noFill/>
          <a:ln w="9525">
            <a:noFill/>
            <a:miter lim="800000"/>
            <a:headEnd/>
            <a:tailEnd/>
          </a:ln>
        </p:spPr>
      </p:pic>
      <p:sp>
        <p:nvSpPr>
          <p:cNvPr id="18" name="TextBox 17"/>
          <p:cNvSpPr txBox="1"/>
          <p:nvPr/>
        </p:nvSpPr>
        <p:spPr>
          <a:xfrm>
            <a:off x="4459221" y="3861052"/>
            <a:ext cx="1553759" cy="824841"/>
          </a:xfrm>
          <a:prstGeom prst="rect">
            <a:avLst/>
          </a:prstGeom>
          <a:noFill/>
        </p:spPr>
        <p:txBody>
          <a:bodyPr wrap="square" rtlCol="0">
            <a:spAutoFit/>
          </a:bodyPr>
          <a:lstStyle/>
          <a:p>
            <a:pPr lvl="0" algn="ctr" fontAlgn="base">
              <a:spcBef>
                <a:spcPct val="20000"/>
              </a:spcBef>
              <a:spcAft>
                <a:spcPct val="0"/>
              </a:spcAft>
              <a:buClr>
                <a:schemeClr val="accent1"/>
              </a:buClr>
            </a:pPr>
            <a:r>
              <a:rPr lang="en-US" sz="1400" b="1" dirty="0" smtClean="0">
                <a:solidFill>
                  <a:schemeClr val="accent6">
                    <a:lumMod val="50000"/>
                  </a:schemeClr>
                </a:solidFill>
                <a:latin typeface="Arial" pitchFamily="34" charset="0"/>
              </a:rPr>
              <a:t>Relay &amp; Socket</a:t>
            </a:r>
          </a:p>
          <a:p>
            <a:pPr lvl="0" algn="ctr" fontAlgn="base">
              <a:spcBef>
                <a:spcPct val="20000"/>
              </a:spcBef>
              <a:spcAft>
                <a:spcPct val="0"/>
              </a:spcAft>
              <a:buClr>
                <a:schemeClr val="accent1"/>
              </a:buClr>
            </a:pPr>
            <a:r>
              <a:rPr lang="en-US" sz="1400" b="1" dirty="0" smtClean="0">
                <a:solidFill>
                  <a:schemeClr val="accent6">
                    <a:lumMod val="50000"/>
                  </a:schemeClr>
                </a:solidFill>
                <a:latin typeface="Arial" pitchFamily="34" charset="0"/>
              </a:rPr>
              <a:t>Combination</a:t>
            </a:r>
          </a:p>
          <a:p>
            <a:pPr lvl="0" algn="ctr" fontAlgn="base">
              <a:spcBef>
                <a:spcPct val="20000"/>
              </a:spcBef>
              <a:spcAft>
                <a:spcPct val="0"/>
              </a:spcAft>
              <a:buClr>
                <a:schemeClr val="accent1"/>
              </a:buClr>
            </a:pPr>
            <a:r>
              <a:rPr lang="en-US" sz="1400" b="1" dirty="0" smtClean="0">
                <a:solidFill>
                  <a:schemeClr val="accent6">
                    <a:lumMod val="50000"/>
                  </a:schemeClr>
                </a:solidFill>
                <a:latin typeface="Arial" pitchFamily="34" charset="0"/>
              </a:rPr>
              <a:t>UL Listed</a:t>
            </a:r>
            <a:endParaRPr lang="en-US" dirty="0" smtClean="0">
              <a:solidFill>
                <a:schemeClr val="accent6">
                  <a:lumMod val="50000"/>
                </a:schemeClr>
              </a:solidFill>
              <a:latin typeface="Arial" pitchFamily="34" charset="0"/>
              <a:cs typeface="Arial" pitchFamily="34" charset="0"/>
            </a:endParaRPr>
          </a:p>
        </p:txBody>
      </p:sp>
      <p:pic>
        <p:nvPicPr>
          <p:cNvPr id="19" name="Picture 71" descr="http://www.clipartbest.com/cliparts/ace/qqB/aceqqBEc4.jpeg"/>
          <p:cNvPicPr>
            <a:picLocks noChangeAspect="1" noChangeArrowheads="1"/>
          </p:cNvPicPr>
          <p:nvPr/>
        </p:nvPicPr>
        <p:blipFill>
          <a:blip r:embed="rId4" cstate="print"/>
          <a:srcRect/>
          <a:stretch>
            <a:fillRect/>
          </a:stretch>
        </p:blipFill>
        <p:spPr bwMode="auto">
          <a:xfrm>
            <a:off x="6075984" y="2811294"/>
            <a:ext cx="381000" cy="381000"/>
          </a:xfrm>
          <a:prstGeom prst="rect">
            <a:avLst/>
          </a:prstGeom>
          <a:noFill/>
          <a:ln w="9525">
            <a:noFill/>
            <a:miter lim="800000"/>
            <a:headEnd/>
            <a:tailEnd/>
          </a:ln>
        </p:spPr>
      </p:pic>
      <p:pic>
        <p:nvPicPr>
          <p:cNvPr id="20" name="Picture 71" descr="http://www.clipartbest.com/cliparts/ace/qqB/aceqqBEc4.jpeg"/>
          <p:cNvPicPr>
            <a:picLocks noChangeAspect="1" noChangeArrowheads="1"/>
          </p:cNvPicPr>
          <p:nvPr/>
        </p:nvPicPr>
        <p:blipFill>
          <a:blip r:embed="rId4" cstate="print"/>
          <a:srcRect/>
          <a:stretch>
            <a:fillRect/>
          </a:stretch>
        </p:blipFill>
        <p:spPr bwMode="auto">
          <a:xfrm>
            <a:off x="6075984" y="4081844"/>
            <a:ext cx="381000" cy="381000"/>
          </a:xfrm>
          <a:prstGeom prst="rect">
            <a:avLst/>
          </a:prstGeom>
          <a:noFill/>
          <a:ln w="9525">
            <a:noFill/>
            <a:miter lim="800000"/>
            <a:headEnd/>
            <a:tailEnd/>
          </a:ln>
        </p:spPr>
      </p:pic>
      <p:pic>
        <p:nvPicPr>
          <p:cNvPr id="21" name="Picture 71" descr="http://www.clipartbest.com/cliparts/ace/qqB/aceqqBEc4.jpeg"/>
          <p:cNvPicPr>
            <a:picLocks noChangeAspect="1" noChangeArrowheads="1"/>
          </p:cNvPicPr>
          <p:nvPr/>
        </p:nvPicPr>
        <p:blipFill>
          <a:blip r:embed="rId4" cstate="print"/>
          <a:srcRect/>
          <a:stretch>
            <a:fillRect/>
          </a:stretch>
        </p:blipFill>
        <p:spPr bwMode="auto">
          <a:xfrm>
            <a:off x="6075984" y="4813057"/>
            <a:ext cx="381000" cy="381000"/>
          </a:xfrm>
          <a:prstGeom prst="rect">
            <a:avLst/>
          </a:prstGeom>
          <a:noFill/>
          <a:ln w="9525">
            <a:noFill/>
            <a:miter lim="800000"/>
            <a:headEnd/>
            <a:tailEnd/>
          </a:ln>
        </p:spPr>
      </p:pic>
      <p:pic>
        <p:nvPicPr>
          <p:cNvPr id="22" name="Picture 71" descr="http://www.clipartbest.com/cliparts/ace/qqB/aceqqBEc4.jpeg"/>
          <p:cNvPicPr>
            <a:picLocks noChangeAspect="1" noChangeArrowheads="1"/>
          </p:cNvPicPr>
          <p:nvPr/>
        </p:nvPicPr>
        <p:blipFill>
          <a:blip r:embed="rId4" cstate="print"/>
          <a:srcRect/>
          <a:stretch>
            <a:fillRect/>
          </a:stretch>
        </p:blipFill>
        <p:spPr bwMode="auto">
          <a:xfrm>
            <a:off x="6075984" y="5440680"/>
            <a:ext cx="381000" cy="3810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2467" y="2294040"/>
            <a:ext cx="1420536" cy="2140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Magnecraft </a:t>
            </a:r>
            <a:r>
              <a:rPr lang="en-US" dirty="0" smtClean="0"/>
              <a:t>750R/788R </a:t>
            </a:r>
            <a:r>
              <a:rPr lang="en-US" dirty="0" smtClean="0"/>
              <a:t>Applications</a:t>
            </a:r>
            <a:endParaRPr lang="en-US" dirty="0"/>
          </a:p>
        </p:txBody>
      </p:sp>
      <p:sp>
        <p:nvSpPr>
          <p:cNvPr id="11" name="Content Placeholder 10"/>
          <p:cNvSpPr>
            <a:spLocks noGrp="1"/>
          </p:cNvSpPr>
          <p:nvPr>
            <p:ph idx="1"/>
          </p:nvPr>
        </p:nvSpPr>
        <p:spPr>
          <a:xfrm>
            <a:off x="1532573" y="1087493"/>
            <a:ext cx="4024947" cy="4649553"/>
          </a:xfrm>
        </p:spPr>
        <p:txBody>
          <a:bodyPr/>
          <a:lstStyle/>
          <a:p>
            <a:pPr>
              <a:buNone/>
            </a:pPr>
            <a:r>
              <a:rPr lang="en-US" sz="2000" dirty="0" smtClean="0"/>
              <a:t>Packaging Equipment</a:t>
            </a:r>
          </a:p>
          <a:p>
            <a:pPr lvl="1"/>
            <a:r>
              <a:rPr lang="en-US" sz="1800" dirty="0" smtClean="0"/>
              <a:t>Conveyor Motors</a:t>
            </a:r>
          </a:p>
          <a:p>
            <a:pPr lvl="1"/>
            <a:r>
              <a:rPr lang="en-US" sz="1800" dirty="0" smtClean="0"/>
              <a:t>Product Shrink Wrap</a:t>
            </a:r>
          </a:p>
          <a:p>
            <a:pPr lvl="1"/>
            <a:r>
              <a:rPr lang="en-US" sz="1800" dirty="0" smtClean="0"/>
              <a:t>Solenoid Controls</a:t>
            </a:r>
          </a:p>
          <a:p>
            <a:pPr>
              <a:buNone/>
            </a:pPr>
            <a:endParaRPr lang="en-US" sz="1200" dirty="0" smtClean="0"/>
          </a:p>
          <a:p>
            <a:pPr>
              <a:buNone/>
            </a:pPr>
            <a:r>
              <a:rPr lang="en-US" sz="2000" dirty="0" smtClean="0"/>
              <a:t>Material Handling Equipment</a:t>
            </a:r>
          </a:p>
          <a:p>
            <a:pPr lvl="1"/>
            <a:r>
              <a:rPr lang="en-US" sz="1800" dirty="0" smtClean="0"/>
              <a:t>Motor Control</a:t>
            </a:r>
          </a:p>
          <a:p>
            <a:pPr lvl="1"/>
            <a:r>
              <a:rPr lang="en-US" sz="1800" dirty="0" smtClean="0"/>
              <a:t>Conveyor Control</a:t>
            </a:r>
          </a:p>
          <a:p>
            <a:pPr>
              <a:buNone/>
            </a:pPr>
            <a:endParaRPr lang="en-US" sz="1200" dirty="0" smtClean="0"/>
          </a:p>
          <a:p>
            <a:pPr>
              <a:buNone/>
            </a:pPr>
            <a:r>
              <a:rPr lang="en-US" sz="2000" dirty="0" smtClean="0"/>
              <a:t>HVAC &amp; Refrigeration Controls</a:t>
            </a:r>
          </a:p>
          <a:p>
            <a:pPr lvl="1"/>
            <a:r>
              <a:rPr lang="en-US" sz="1800" dirty="0" smtClean="0"/>
              <a:t>Anti-Condensation Equipment</a:t>
            </a:r>
          </a:p>
          <a:p>
            <a:pPr lvl="1"/>
            <a:r>
              <a:rPr lang="en-US" sz="1800" dirty="0" smtClean="0"/>
              <a:t>Compressor &amp; Blower Controls</a:t>
            </a:r>
          </a:p>
          <a:p>
            <a:pPr>
              <a:buNone/>
            </a:pPr>
            <a:endParaRPr lang="en-US" sz="1200" dirty="0" smtClean="0"/>
          </a:p>
          <a:p>
            <a:pPr>
              <a:buNone/>
            </a:pPr>
            <a:r>
              <a:rPr lang="en-US" sz="2000" dirty="0" smtClean="0"/>
              <a:t>Power Supplies</a:t>
            </a:r>
          </a:p>
          <a:p>
            <a:pPr lvl="1"/>
            <a:r>
              <a:rPr lang="en-GB" sz="1800" dirty="0" smtClean="0"/>
              <a:t>Industrial Units</a:t>
            </a:r>
          </a:p>
          <a:p>
            <a:pPr lvl="1"/>
            <a:r>
              <a:rPr lang="en-GB" sz="1800" dirty="0" smtClean="0"/>
              <a:t>UPS &amp; Battery Backup</a:t>
            </a:r>
          </a:p>
          <a:p>
            <a:pPr lvl="1"/>
            <a:endParaRPr lang="en-US" dirty="0" smtClean="0"/>
          </a:p>
        </p:txBody>
      </p:sp>
      <p:pic>
        <p:nvPicPr>
          <p:cNvPr id="8" name="Picture 7"/>
          <p:cNvPicPr>
            <a:picLocks noChangeAspect="1" noChangeArrowheads="1"/>
          </p:cNvPicPr>
          <p:nvPr/>
        </p:nvPicPr>
        <p:blipFill>
          <a:blip r:embed="rId4" cstate="print"/>
          <a:srcRect/>
          <a:stretch>
            <a:fillRect/>
          </a:stretch>
        </p:blipFill>
        <p:spPr bwMode="auto">
          <a:xfrm>
            <a:off x="7481412" y="1075849"/>
            <a:ext cx="4086225" cy="5353050"/>
          </a:xfrm>
          <a:prstGeom prst="rect">
            <a:avLst/>
          </a:prstGeom>
          <a:noFill/>
          <a:ln w="12700">
            <a:noFill/>
            <a:miter lim="800000"/>
            <a:headEnd type="none" w="sm" len="sm"/>
            <a:tailEnd type="none" w="sm" len="sm"/>
          </a:ln>
        </p:spPr>
      </p:pic>
      <p:sp>
        <p:nvSpPr>
          <p:cNvPr id="15" name="AutoShape 2"/>
          <p:cNvSpPr>
            <a:spLocks noChangeArrowheads="1"/>
          </p:cNvSpPr>
          <p:nvPr>
            <p:custDataLst>
              <p:tags r:id="rId1"/>
            </p:custDataLst>
          </p:nvPr>
        </p:nvSpPr>
        <p:spPr bwMode="auto">
          <a:xfrm>
            <a:off x="7253288" y="860108"/>
            <a:ext cx="4542472" cy="5784532"/>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8013" y="234633"/>
            <a:ext cx="10969943" cy="1096962"/>
          </a:xfrm>
        </p:spPr>
        <p:txBody>
          <a:bodyPr/>
          <a:lstStyle/>
          <a:p>
            <a:r>
              <a:rPr lang="en-US" dirty="0" smtClean="0"/>
              <a:t>Magnecraft </a:t>
            </a:r>
            <a:r>
              <a:rPr lang="en-US" dirty="0" smtClean="0"/>
              <a:t>750R/788R </a:t>
            </a:r>
            <a:r>
              <a:rPr lang="en-US" dirty="0" smtClean="0"/>
              <a:t>Applications</a:t>
            </a:r>
            <a:endParaRPr lang="en-US" dirty="0"/>
          </a:p>
        </p:txBody>
      </p:sp>
      <p:sp>
        <p:nvSpPr>
          <p:cNvPr id="11" name="Content Placeholder 10"/>
          <p:cNvSpPr>
            <a:spLocks noGrp="1"/>
          </p:cNvSpPr>
          <p:nvPr>
            <p:ph idx="1"/>
          </p:nvPr>
        </p:nvSpPr>
        <p:spPr>
          <a:xfrm>
            <a:off x="1532573" y="1087493"/>
            <a:ext cx="5308693" cy="6047021"/>
          </a:xfrm>
        </p:spPr>
        <p:txBody>
          <a:bodyPr/>
          <a:lstStyle/>
          <a:p>
            <a:pPr>
              <a:buNone/>
            </a:pPr>
            <a:r>
              <a:rPr lang="en-US" sz="2000" dirty="0" smtClean="0"/>
              <a:t>Food and Beverage Processing</a:t>
            </a:r>
          </a:p>
          <a:p>
            <a:pPr lvl="1"/>
            <a:r>
              <a:rPr lang="en-GB" sz="1800" dirty="0" smtClean="0"/>
              <a:t>Commercial/Industrial cooking equipment</a:t>
            </a:r>
          </a:p>
          <a:p>
            <a:pPr lvl="1"/>
            <a:r>
              <a:rPr lang="en-GB" sz="1800" dirty="0" smtClean="0"/>
              <a:t>Filtration systems</a:t>
            </a:r>
          </a:p>
          <a:p>
            <a:pPr lvl="1"/>
            <a:r>
              <a:rPr lang="en-GB" sz="1800" dirty="0" smtClean="0"/>
              <a:t>Bottling controls</a:t>
            </a:r>
          </a:p>
          <a:p>
            <a:pPr lvl="1"/>
            <a:r>
              <a:rPr lang="en-GB" sz="1800" dirty="0" smtClean="0"/>
              <a:t>Chilling units</a:t>
            </a:r>
          </a:p>
          <a:p>
            <a:pPr lvl="1"/>
            <a:endParaRPr lang="en-GB" sz="1200" dirty="0" smtClean="0"/>
          </a:p>
          <a:p>
            <a:pPr>
              <a:buNone/>
            </a:pPr>
            <a:r>
              <a:rPr lang="en-US" sz="2000" dirty="0" smtClean="0"/>
              <a:t>Lighting Controls</a:t>
            </a:r>
          </a:p>
          <a:p>
            <a:pPr lvl="1"/>
            <a:r>
              <a:rPr lang="en-GB" sz="1800" dirty="0" smtClean="0"/>
              <a:t>Traffic signal systems</a:t>
            </a:r>
          </a:p>
          <a:p>
            <a:pPr lvl="1"/>
            <a:r>
              <a:rPr lang="en-GB" sz="1800" dirty="0" smtClean="0"/>
              <a:t>Motorway information systems</a:t>
            </a:r>
          </a:p>
          <a:p>
            <a:pPr lvl="1"/>
            <a:r>
              <a:rPr lang="en-GB" sz="1800" dirty="0" smtClean="0"/>
              <a:t>Ballast lighting systems</a:t>
            </a:r>
          </a:p>
          <a:p>
            <a:pPr lvl="1"/>
            <a:endParaRPr lang="en-GB" sz="1200" dirty="0" smtClean="0"/>
          </a:p>
          <a:p>
            <a:pPr>
              <a:buNone/>
            </a:pPr>
            <a:r>
              <a:rPr lang="en-US" sz="2000" dirty="0" smtClean="0"/>
              <a:t>Appliances</a:t>
            </a:r>
          </a:p>
          <a:p>
            <a:pPr lvl="1"/>
            <a:r>
              <a:rPr lang="en-GB" sz="1800" dirty="0" smtClean="0"/>
              <a:t>Air conditioners</a:t>
            </a:r>
          </a:p>
          <a:p>
            <a:pPr lvl="1"/>
            <a:r>
              <a:rPr lang="en-GB" sz="1800" dirty="0" smtClean="0"/>
              <a:t>Water heaters</a:t>
            </a:r>
          </a:p>
          <a:p>
            <a:pPr lvl="1"/>
            <a:r>
              <a:rPr lang="en-GB" sz="1800" dirty="0" smtClean="0"/>
              <a:t>Spa controls / water pumps</a:t>
            </a:r>
          </a:p>
          <a:p>
            <a:pPr lvl="1">
              <a:buNone/>
            </a:pPr>
            <a:endParaRPr lang="en-GB" sz="1800" dirty="0" smtClean="0"/>
          </a:p>
        </p:txBody>
      </p:sp>
      <p:pic>
        <p:nvPicPr>
          <p:cNvPr id="12"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87480" y="855504"/>
            <a:ext cx="4870180" cy="5917627"/>
          </a:xfrm>
          <a:prstGeom prst="rect">
            <a:avLst/>
          </a:prstGeom>
          <a:noFill/>
          <a:ln w="12700">
            <a:noFill/>
            <a:miter lim="800000"/>
            <a:headEnd type="none" w="sm" len="sm"/>
            <a:tailEnd type="none" w="sm" len="sm"/>
          </a:ln>
        </p:spPr>
      </p:pic>
      <p:sp>
        <p:nvSpPr>
          <p:cNvPr id="14" name="AutoShape 2"/>
          <p:cNvSpPr>
            <a:spLocks noChangeArrowheads="1"/>
          </p:cNvSpPr>
          <p:nvPr>
            <p:custDataLst>
              <p:tags r:id="rId1"/>
            </p:custDataLst>
          </p:nvPr>
        </p:nvSpPr>
        <p:spPr bwMode="auto">
          <a:xfrm>
            <a:off x="6827520" y="731520"/>
            <a:ext cx="5135880" cy="6050280"/>
          </a:xfrm>
          <a:prstGeom prst="roundRect">
            <a:avLst>
              <a:gd name="adj" fmla="val 8278"/>
            </a:avLst>
          </a:prstGeom>
          <a:noFill/>
          <a:ln w="38100">
            <a:solidFill>
              <a:schemeClr val="bg2"/>
            </a:solidFill>
            <a:round/>
            <a:headEnd/>
            <a:tailEnd/>
          </a:ln>
        </p:spPr>
        <p:txBody>
          <a:bodyPr anchor="ctr"/>
          <a:lstStyle/>
          <a:p>
            <a:pPr marL="0" lvl="1" indent="-171450">
              <a:buFontTx/>
              <a:buChar char="•"/>
            </a:pPr>
            <a:endParaRPr lang="en-US" altLang="ja-JP">
              <a:ea typeface="MS PGothic" pitchFamily="34"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pyiDYSkvku_blVUikq.WQ"/>
</p:tagLst>
</file>

<file path=ppt/theme/theme1.xml><?xml version="1.0" encoding="utf-8"?>
<a:theme xmlns:a="http://schemas.openxmlformats.org/drawingml/2006/main" name="SE14_16X9_EN">
  <a:themeElements>
    <a:clrScheme name="Schneider Electric">
      <a:dk1>
        <a:srgbClr val="87D200"/>
      </a:dk1>
      <a:lt1>
        <a:sysClr val="window" lastClr="FFFFFF"/>
      </a:lt1>
      <a:dk2>
        <a:srgbClr val="009530"/>
      </a:dk2>
      <a:lt2>
        <a:srgbClr val="4FA600"/>
      </a:lt2>
      <a:accent1>
        <a:srgbClr val="FFD100"/>
      </a:accent1>
      <a:accent2>
        <a:srgbClr val="E47F00"/>
      </a:accent2>
      <a:accent3>
        <a:srgbClr val="B10043"/>
      </a:accent3>
      <a:accent4>
        <a:srgbClr val="42B4E6"/>
      </a:accent4>
      <a:accent5>
        <a:srgbClr val="626469"/>
      </a:accent5>
      <a:accent6>
        <a:srgbClr val="9FA0A4"/>
      </a:accent6>
      <a:hlink>
        <a:srgbClr val="116082"/>
      </a:hlink>
      <a:folHlink>
        <a:srgbClr val="5F0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A0A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626469"/>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SE14_16X9_EN</Template>
  <TotalTime>1114</TotalTime>
  <Words>1252</Words>
  <Application>Microsoft Office PowerPoint</Application>
  <PresentationFormat>Custom</PresentationFormat>
  <Paragraphs>256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SE14_16X9_EN</vt:lpstr>
      <vt:lpstr>Magnecraft™ 750R/788R Plug-In Relays</vt:lpstr>
      <vt:lpstr>Magnecraft 750R/788R Plug-In Relay </vt:lpstr>
      <vt:lpstr>Session Objectives </vt:lpstr>
      <vt:lpstr>Magnecraft 750R/788R Product Offer </vt:lpstr>
      <vt:lpstr>Magnecraft 750R Complete System Solution </vt:lpstr>
      <vt:lpstr>Magnecraft 788R Complete System Solution </vt:lpstr>
      <vt:lpstr>Magnecraft 750R/788R Competitive Comparison </vt:lpstr>
      <vt:lpstr>Magnecraft 750R/788R Applications</vt:lpstr>
      <vt:lpstr>Magnecraft 750R/788R Applications</vt:lpstr>
      <vt:lpstr>Magnecraft 750R/788R Relay Support Resources</vt:lpstr>
      <vt:lpstr>Call to Action</vt:lpstr>
      <vt:lpstr>Summary</vt:lpstr>
      <vt:lpstr>Magnecraft™ 750R/788R Plug-In Relays</vt:lpstr>
    </vt:vector>
  </TitlesOfParts>
  <Company>Schneider Electric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Magnecraft™ Miniature Plug-In Relays</dc:title>
  <dc:creator>Rob</dc:creator>
  <cp:lastModifiedBy>Rob</cp:lastModifiedBy>
  <cp:revision>119</cp:revision>
  <dcterms:created xsi:type="dcterms:W3CDTF">2014-09-03T13:35:47Z</dcterms:created>
  <dcterms:modified xsi:type="dcterms:W3CDTF">2014-09-25T21:27:59Z</dcterms:modified>
</cp:coreProperties>
</file>